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7A90"/>
    <a:srgbClr val="B9BAA3"/>
    <a:srgbClr val="656565"/>
    <a:srgbClr val="808080"/>
    <a:srgbClr val="2C2C2C"/>
    <a:srgbClr val="729C45"/>
    <a:srgbClr val="4D4D4D"/>
    <a:srgbClr val="D0D1C1"/>
    <a:srgbClr val="8CC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-258" y="-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4A50-D561-4A76-EC7E-B84FBCB3E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B88DF-01A3-2366-09D9-0CE63ECC1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96DE6-CB04-8DBF-8E5A-94D77BC1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EA5C2-CEBD-32BD-7F41-4D13A10F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F3D33-720B-E21E-1108-A1B3CBBC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94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CE93-10DF-E7AB-CB05-542FA680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5DEE7-2DD1-D178-8323-659279A6B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761D6-F04E-5D3F-9FD3-571179B7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9D70A-FCB5-D7B3-3028-655FB9DFA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8BC3C-307F-DD30-D93A-716D2A28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3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515DF-FFF9-832C-3B0B-36EA94558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5D755-BB1A-086B-3D76-D92038182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5ACD-055C-9B4C-0ECE-3ADD4AA9C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8F016-3214-7B23-50C0-EF6D8FC7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05B2-8767-4566-67A1-F8D723E4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3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8120-5F9A-8508-2341-BADDCB21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C4BFE-D707-3DA0-2AC0-682E2082A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4EA39-ADE1-0B34-2C4C-6D6F427D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4B306-5F5F-89A6-1071-81FCC236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76AC9-AD3A-E969-84CF-961D4D87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749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F462-15F8-EDA3-905E-F7C59291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2CBEA-446E-CB15-3D22-6950E576A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CABE3-E226-8FBC-E4A7-8A07CF3E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E206-5578-B950-AE49-38A7E887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AC693-5675-052F-DF98-406AFE28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43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599E-1CE9-4F71-FA4B-01FDCB2A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F7AA-7942-AD42-11BA-C34108B7A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C150-505F-C6AB-A59C-395F9A8CC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86DA7-1B27-175E-EF31-D5C6A1E0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810AB-1E36-D027-565D-93C95673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537B1-B4D8-B73E-7EFD-B69D0064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60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54F1-5AA2-7EA5-EF4E-9319C486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BF65-5ABD-51F1-FDC8-0D00A3601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1176B-84E9-7DBA-2DF6-7B2A7CBD1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DD273-77E0-AC87-A17B-977C4DAE8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D6357-3011-FDC2-BDF1-B801FA276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F8673-01FD-12ED-29FE-7CFD538C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88CDD-C1AC-2AEE-5FEB-A63714FB6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C8799-6E89-12EB-CC2F-6171320A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65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42BA-B945-8C85-4861-9D8BA0FE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91D47-E162-CEC0-E3C0-4CA8257DB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67D8C-E0DB-5387-B5C3-E6996FD48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CE92F-2FBD-777F-9E39-0DECFD14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941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67759-5073-B671-6958-BC01788B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37DA5-013F-A3DC-2F4E-A7421FEE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1FB2D-6248-D794-35D3-57637EAB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78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9F06-3FFD-F732-D127-F22A8DD2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20F78-28F2-8E5D-3995-C8CF67630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5F668-639D-3875-1470-8AB9502A9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B334D-BFEA-FEEC-50F5-5F34EB17A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DA8F2-E998-8016-BFFD-9625E734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B576E-1A31-D632-359A-9EA29D4F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2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9854-8A07-3A03-8B8C-B2EA4745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5C938-E563-5CC3-00A9-52C2BBF51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A9AF4-1C2B-4DB6-11C0-4D1399C56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5CAA7-03A4-34FA-B3C6-5C84FD92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E88F1-01D8-00FE-12EE-CB084754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E0D88-2BCC-256F-3F61-407CA64A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85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3059B-22DB-FCD1-6D28-9DC93E22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ACDC8-052A-DA8E-4D93-3F12EA4A6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AFC1C-AFE5-5465-AA68-9CA2608B9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FFCD-BC76-43A4-96F5-CE4716F982BC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FFBD1-B6D0-5C80-E634-B768805AA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00F1A-F87E-D2C1-3587-CA8B8F3E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3136-12BA-4B6D-91F4-21CE207E6C77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C1CCA4-6D15-E4A5-4865-807521A83471}"/>
              </a:ext>
            </a:extLst>
          </p:cNvPr>
          <p:cNvSpPr/>
          <p:nvPr userDrawn="1"/>
        </p:nvSpPr>
        <p:spPr>
          <a:xfrm>
            <a:off x="-102577" y="-96715"/>
            <a:ext cx="12397154" cy="7051430"/>
          </a:xfrm>
          <a:prstGeom prst="rect">
            <a:avLst/>
          </a:prstGeom>
          <a:gradFill flip="none" rotWithShape="1">
            <a:gsLst>
              <a:gs pos="50000">
                <a:srgbClr val="321704"/>
              </a:gs>
              <a:gs pos="0">
                <a:srgbClr val="582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D214198-1C5E-C2B1-85FD-38619327B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0162" y="-698853"/>
            <a:ext cx="16551275" cy="1755061"/>
          </a:xfrm>
          <a:prstGeom prst="rect">
            <a:avLst/>
          </a:prstGeom>
        </p:spPr>
      </p:pic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11136E2-C81B-D6EC-C211-9A8714D3A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1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A65D245-7FCF-E258-F90E-7F55E3FE3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1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microsoft.com/office/2007/relationships/hdphoto" Target="../media/hdphoto6.wdp"/><Relationship Id="rId12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microsoft.com/office/2007/relationships/hdphoto" Target="../media/hdphoto2.wdp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7.wdp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8.wdp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81B56D5-1B82-D836-5BE5-4DB79C7CE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-936"/>
          <a:stretch/>
        </p:blipFill>
        <p:spPr>
          <a:xfrm>
            <a:off x="-1711345" y="-336916"/>
            <a:ext cx="16551275" cy="7444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B33C2-4217-38C4-5526-7154EDD0C5A7}"/>
              </a:ext>
            </a:extLst>
          </p:cNvPr>
          <p:cNvSpPr txBox="1"/>
          <p:nvPr/>
        </p:nvSpPr>
        <p:spPr>
          <a:xfrm>
            <a:off x="869486" y="2051700"/>
            <a:ext cx="10453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400" dirty="0">
                <a:solidFill>
                  <a:srgbClr val="D0D1C1"/>
                </a:solidFill>
                <a:latin typeface="Futura Hv BT" panose="020B0702020204020204" pitchFamily="34" charset="0"/>
              </a:rPr>
              <a:t>MAPPING</a:t>
            </a:r>
            <a:endParaRPr lang="fr-FR" sz="20800" dirty="0">
              <a:solidFill>
                <a:srgbClr val="D0D1C1"/>
              </a:solidFill>
              <a:latin typeface="Futura Hv BT" panose="020B0702020204020204" pitchFamily="34" charset="0"/>
            </a:endParaRPr>
          </a:p>
        </p:txBody>
      </p:sp>
      <p:pic>
        <p:nvPicPr>
          <p:cNvPr id="5" name="Picture 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E14E8E1-E91F-88D4-A5D5-651009DF2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6" name="Picture 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C4A39182-79D1-1E2E-61EA-EAFB1952A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DDA1EDC-DF2B-7A85-008D-B8C0883BF9D0}"/>
              </a:ext>
            </a:extLst>
          </p:cNvPr>
          <p:cNvSpPr/>
          <p:nvPr/>
        </p:nvSpPr>
        <p:spPr>
          <a:xfrm>
            <a:off x="3302716" y="868077"/>
            <a:ext cx="5351021" cy="5351021"/>
          </a:xfrm>
          <a:prstGeom prst="ellipse">
            <a:avLst/>
          </a:prstGeom>
          <a:solidFill>
            <a:schemeClr val="tx1">
              <a:lumMod val="95000"/>
              <a:lumOff val="5000"/>
              <a:alpha val="1000"/>
            </a:schemeClr>
          </a:solidFill>
          <a:ln>
            <a:noFill/>
          </a:ln>
          <a:effectLst>
            <a:glow rad="1079500">
              <a:schemeClr val="accent1">
                <a:lumMod val="20000"/>
                <a:lumOff val="80000"/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AD9C227-6CF5-37A4-5F96-FB1FA1C297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8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309AA-C6FC-B4CA-1D70-D27DC061927B}"/>
              </a:ext>
            </a:extLst>
          </p:cNvPr>
          <p:cNvSpPr txBox="1"/>
          <p:nvPr/>
        </p:nvSpPr>
        <p:spPr>
          <a:xfrm>
            <a:off x="1287337" y="506628"/>
            <a:ext cx="8484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B9BAA3"/>
                </a:solidFill>
                <a:latin typeface="Futura Hv BT" panose="020B0702020204020204" pitchFamily="34" charset="0"/>
              </a:rPr>
              <a:t>MAPPING CONTROLLER</a:t>
            </a:r>
          </a:p>
          <a:p>
            <a:r>
              <a:rPr lang="fr-FR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EXPLORTATION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847D0F3-D3AF-F82D-88D4-3AFEE2C395B1}"/>
              </a:ext>
            </a:extLst>
          </p:cNvPr>
          <p:cNvGrpSpPr/>
          <p:nvPr/>
        </p:nvGrpSpPr>
        <p:grpSpPr>
          <a:xfrm>
            <a:off x="1154370" y="2782649"/>
            <a:ext cx="10464281" cy="3382322"/>
            <a:chOff x="801904" y="2232466"/>
            <a:chExt cx="10464281" cy="338232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4C1250C-1DFD-72BF-BACF-EF8553F352B9}"/>
                </a:ext>
              </a:extLst>
            </p:cNvPr>
            <p:cNvGrpSpPr/>
            <p:nvPr/>
          </p:nvGrpSpPr>
          <p:grpSpPr>
            <a:xfrm>
              <a:off x="801904" y="2232466"/>
              <a:ext cx="7883091" cy="3382322"/>
              <a:chOff x="220227" y="2442016"/>
              <a:chExt cx="7883091" cy="3382322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" name="3D Model 3" descr="Xbox Wireless Controller-White">
                    <a:extLst>
                      <a:ext uri="{FF2B5EF4-FFF2-40B4-BE49-F238E27FC236}">
                        <a16:creationId xmlns:a16="http://schemas.microsoft.com/office/drawing/2014/main" id="{E4B3B263-897D-BAB4-857B-B6F433D869C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65142303"/>
                      </p:ext>
                    </p:extLst>
                  </p:nvPr>
                </p:nvGraphicFramePr>
                <p:xfrm>
                  <a:off x="4161950" y="2856762"/>
                  <a:ext cx="3941368" cy="2894145"/>
                </p:xfrm>
                <a:graphic>
                  <a:graphicData uri="http://schemas.microsoft.com/office/drawing/2017/model3d">
                    <am3d:model3d r:embed="rId2">
                      <am3d:spPr>
                        <a:xfrm>
                          <a:off x="0" y="0"/>
                          <a:ext cx="3941368" cy="2894145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1246376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426873" d="1000000"/>
                        <am3d:preTrans dx="-5219360" dy="-10926762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383262" ay="-2902294" az="-5377517"/>
                        <am3d:postTrans dx="0" dy="0" dz="0"/>
                      </am3d:trans>
                      <am3d:raster rName="Office3DRenderer" rVer="16.0.8326">
                        <am3d:blip r:embed="rId3"/>
                      </am3d:raster>
                      <am3d:objViewport viewportSz="5312279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" name="3D Model 3" descr="Xbox Wireless Controller-White">
                    <a:extLst>
                      <a:ext uri="{FF2B5EF4-FFF2-40B4-BE49-F238E27FC236}">
                        <a16:creationId xmlns:a16="http://schemas.microsoft.com/office/drawing/2014/main" id="{E4B3B263-897D-BAB4-857B-B6F433D869C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096093" y="3197395"/>
                    <a:ext cx="3941368" cy="2894145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6" name="Left Brace 5">
                <a:extLst>
                  <a:ext uri="{FF2B5EF4-FFF2-40B4-BE49-F238E27FC236}">
                    <a16:creationId xmlns:a16="http://schemas.microsoft.com/office/drawing/2014/main" id="{F342C55D-8EAC-3AE5-50B3-C14BC89AD522}"/>
                  </a:ext>
                </a:extLst>
              </p:cNvPr>
              <p:cNvSpPr/>
              <p:nvPr/>
            </p:nvSpPr>
            <p:spPr>
              <a:xfrm rot="10800000">
                <a:off x="3604878" y="2442016"/>
                <a:ext cx="316563" cy="1736420"/>
              </a:xfrm>
              <a:prstGeom prst="leftBrace">
                <a:avLst>
                  <a:gd name="adj1" fmla="val 76125"/>
                  <a:gd name="adj2" fmla="val 50545"/>
                </a:avLst>
              </a:prstGeom>
              <a:ln w="28575">
                <a:solidFill>
                  <a:srgbClr val="B9BAA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65B721B-9645-AC53-EAE5-16129EEBDA5D}"/>
                  </a:ext>
                </a:extLst>
              </p:cNvPr>
              <p:cNvGrpSpPr/>
              <p:nvPr/>
            </p:nvGrpSpPr>
            <p:grpSpPr>
              <a:xfrm>
                <a:off x="220227" y="2503977"/>
                <a:ext cx="3542933" cy="1441458"/>
                <a:chOff x="220227" y="2503977"/>
                <a:chExt cx="3542933" cy="1441458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C1DD012-9D11-E89F-5F13-1EA708C6D98F}"/>
                    </a:ext>
                  </a:extLst>
                </p:cNvPr>
                <p:cNvSpPr txBox="1"/>
                <p:nvPr/>
              </p:nvSpPr>
              <p:spPr>
                <a:xfrm>
                  <a:off x="220227" y="2503977"/>
                  <a:ext cx="354230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dirty="0">
                      <a:solidFill>
                        <a:srgbClr val="B9BAA3"/>
                      </a:solidFill>
                      <a:latin typeface="Futura Hv BT" panose="020B0702020204020204" pitchFamily="34" charset="0"/>
                    </a:rPr>
                    <a:t>DEPLACEMENTS JOUEUR :</a:t>
                  </a:r>
                  <a:endParaRPr lang="fr-FR" dirty="0">
                    <a:solidFill>
                      <a:srgbClr val="B9BAA3"/>
                    </a:solidFill>
                    <a:latin typeface="Futura Lt BT" panose="020B0402020204020303" pitchFamily="34" charset="0"/>
                  </a:endParaRP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DD02397-577C-228F-F79A-E9147CA9378F}"/>
                    </a:ext>
                  </a:extLst>
                </p:cNvPr>
                <p:cNvSpPr txBox="1"/>
                <p:nvPr/>
              </p:nvSpPr>
              <p:spPr>
                <a:xfrm>
                  <a:off x="1381152" y="2866524"/>
                  <a:ext cx="1452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Aller en haut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59DD174-586A-ECC1-5108-B6E9F6B6AAD3}"/>
                    </a:ext>
                  </a:extLst>
                </p:cNvPr>
                <p:cNvSpPr txBox="1"/>
                <p:nvPr/>
              </p:nvSpPr>
              <p:spPr>
                <a:xfrm>
                  <a:off x="1381152" y="3576103"/>
                  <a:ext cx="1452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Aller en bas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828332C-72FB-C783-41A0-672AD1E48200}"/>
                    </a:ext>
                  </a:extLst>
                </p:cNvPr>
                <p:cNvSpPr txBox="1"/>
                <p:nvPr/>
              </p:nvSpPr>
              <p:spPr>
                <a:xfrm>
                  <a:off x="331052" y="3235856"/>
                  <a:ext cx="1574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Aller à gauche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2018EA-2F1D-2567-A765-93C727F9D1E9}"/>
                    </a:ext>
                  </a:extLst>
                </p:cNvPr>
                <p:cNvSpPr txBox="1"/>
                <p:nvPr/>
              </p:nvSpPr>
              <p:spPr>
                <a:xfrm>
                  <a:off x="2310173" y="3244334"/>
                  <a:ext cx="1452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Aller à droite</a:t>
                  </a:r>
                </a:p>
              </p:txBody>
            </p:sp>
          </p:grp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19E8BCC6-7BA7-C2AE-9279-927FD4B005B5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>
                <a:off x="3921441" y="3300763"/>
                <a:ext cx="1136334" cy="366624"/>
              </a:xfrm>
              <a:prstGeom prst="bentConnector3">
                <a:avLst>
                  <a:gd name="adj1" fmla="val 100293"/>
                </a:avLst>
              </a:prstGeom>
              <a:ln w="28575" cap="rnd" cmpd="sng">
                <a:solidFill>
                  <a:srgbClr val="B9BAA3"/>
                </a:solidFill>
                <a:prstDash val="sysDash"/>
                <a:bevel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9DF4918-18C0-4713-CA31-43A68098C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264" b="91860" l="9894" r="89753">
                            <a14:foregroundMark x1="23675" y1="19380" x2="69965" y2="11628"/>
                            <a14:foregroundMark x1="69965" y1="11628" x2="54515" y2="5872"/>
                            <a14:foregroundMark x1="49203" y1="5243" x2="33922" y2="9690"/>
                            <a14:foregroundMark x1="33922" y1="9690" x2="23675" y2="18992"/>
                            <a14:foregroundMark x1="31095" y1="87597" x2="56537" y2="91860"/>
                            <a14:foregroundMark x1="56537" y1="91860" x2="42403" y2="87597"/>
                            <a14:foregroundMark x1="87279" y1="43798" x2="87279" y2="43798"/>
                            <a14:backgroundMark x1="48763" y1="3876" x2="48763" y2="3876"/>
                            <a14:backgroundMark x1="54064" y1="3876" x2="54064" y2="3876"/>
                            <a14:backgroundMark x1="53357" y1="3876" x2="48410" y2="3876"/>
                            <a14:backgroundMark x1="48410" y1="5039" x2="48410" y2="503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16937" y="3149517"/>
                <a:ext cx="596411" cy="543725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3FC429-EC6C-66FE-9ADC-A51F5D150BD0}"/>
                  </a:ext>
                </a:extLst>
              </p:cNvPr>
              <p:cNvSpPr txBox="1"/>
              <p:nvPr/>
            </p:nvSpPr>
            <p:spPr>
              <a:xfrm>
                <a:off x="220227" y="4593232"/>
                <a:ext cx="3155101" cy="12311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olidFill>
                      <a:srgbClr val="B9BAA3"/>
                    </a:solidFill>
                    <a:latin typeface="Futura Hv BT" panose="020B0702020204020204" pitchFamily="34" charset="0"/>
                  </a:rPr>
                  <a:t>INTERAGIR :</a:t>
                </a:r>
              </a:p>
              <a:p>
                <a:r>
                  <a:rPr lang="fr-FR" dirty="0">
                    <a:solidFill>
                      <a:srgbClr val="B9BAA3"/>
                    </a:solidFill>
                    <a:latin typeface="Futura Lt BT" panose="020B0402020204020303" pitchFamily="34" charset="0"/>
                  </a:rPr>
                  <a:t>Interagir avec un objet</a:t>
                </a:r>
              </a:p>
              <a:p>
                <a:r>
                  <a:rPr lang="fr-FR" dirty="0">
                    <a:solidFill>
                      <a:srgbClr val="B9BAA3"/>
                    </a:solidFill>
                    <a:latin typeface="Futura Lt BT" panose="020B0402020204020303" pitchFamily="34" charset="0"/>
                  </a:rPr>
                  <a:t>Sortir de l’interaction avec un objet</a:t>
                </a:r>
              </a:p>
            </p:txBody>
          </p:sp>
          <p:sp>
            <p:nvSpPr>
              <p:cNvPr id="28" name="Left Brace 27">
                <a:extLst>
                  <a:ext uri="{FF2B5EF4-FFF2-40B4-BE49-F238E27FC236}">
                    <a16:creationId xmlns:a16="http://schemas.microsoft.com/office/drawing/2014/main" id="{55A62DD9-A825-B5A0-E514-46ADEA0F72B9}"/>
                  </a:ext>
                </a:extLst>
              </p:cNvPr>
              <p:cNvSpPr/>
              <p:nvPr/>
            </p:nvSpPr>
            <p:spPr>
              <a:xfrm rot="10800000">
                <a:off x="3604251" y="4593232"/>
                <a:ext cx="316563" cy="1231106"/>
              </a:xfrm>
              <a:prstGeom prst="leftBrace">
                <a:avLst>
                  <a:gd name="adj1" fmla="val 76125"/>
                  <a:gd name="adj2" fmla="val 50545"/>
                </a:avLst>
              </a:prstGeom>
              <a:ln w="28575">
                <a:solidFill>
                  <a:srgbClr val="B9BAA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FC8EFA3D-2241-8E46-D3EA-BBAD82768CD9}"/>
                  </a:ext>
                </a:extLst>
              </p:cNvPr>
              <p:cNvCxnSpPr>
                <a:cxnSpLocks/>
                <a:stCxn id="28" idx="1"/>
              </p:cNvCxnSpPr>
              <p:nvPr/>
            </p:nvCxnSpPr>
            <p:spPr>
              <a:xfrm flipV="1">
                <a:off x="3920814" y="3714750"/>
                <a:ext cx="2999099" cy="1487325"/>
              </a:xfrm>
              <a:prstGeom prst="bentConnector3">
                <a:avLst>
                  <a:gd name="adj1" fmla="val 99862"/>
                </a:avLst>
              </a:prstGeom>
              <a:ln w="28575" cap="rnd" cmpd="sng">
                <a:solidFill>
                  <a:srgbClr val="B9BAA3"/>
                </a:solidFill>
                <a:prstDash val="sysDash"/>
                <a:bevel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BB240F4E-BB53-3101-50BA-6B4EDC0EAD75}"/>
                  </a:ext>
                </a:extLst>
              </p:cNvPr>
              <p:cNvCxnSpPr>
                <a:cxnSpLocks/>
                <a:stCxn id="28" idx="1"/>
              </p:cNvCxnSpPr>
              <p:nvPr/>
            </p:nvCxnSpPr>
            <p:spPr>
              <a:xfrm flipV="1">
                <a:off x="3920814" y="3714750"/>
                <a:ext cx="3553006" cy="1487325"/>
              </a:xfrm>
              <a:prstGeom prst="bentConnector3">
                <a:avLst>
                  <a:gd name="adj1" fmla="val 100131"/>
                </a:avLst>
              </a:prstGeom>
              <a:ln w="28575" cap="rnd" cmpd="sng">
                <a:solidFill>
                  <a:srgbClr val="B9BAA3"/>
                </a:solidFill>
                <a:prstDash val="sysDash"/>
                <a:bevel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586995A-0104-0E5E-6C76-48CBC1192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27" b="93182" l="9408" r="89547">
                          <a14:foregroundMark x1="47387" y1="93636" x2="47387" y2="93636"/>
                          <a14:foregroundMark x1="54704" y1="7727" x2="54704" y2="7727"/>
                          <a14:foregroundMark x1="58885" y1="53182" x2="58885" y2="53182"/>
                          <a14:foregroundMark x1="58885" y1="71818" x2="58885" y2="71818"/>
                          <a14:foregroundMark x1="39373" y1="39091" x2="41812" y2="368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76704" y="4781550"/>
              <a:ext cx="317192" cy="24314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56E149-D625-21C8-F668-0388D0D81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023" b="94292" l="9912" r="89912">
                          <a14:foregroundMark x1="56991" y1="12557" x2="56991" y2="12557"/>
                          <a14:foregroundMark x1="46018" y1="5479" x2="46018" y2="5479"/>
                          <a14:foregroundMark x1="51150" y1="87443" x2="51150" y2="87443"/>
                          <a14:foregroundMark x1="50973" y1="89954" x2="50973" y2="89954"/>
                          <a14:foregroundMark x1="67965" y1="88584" x2="67965" y2="88584"/>
                          <a14:foregroundMark x1="19662" y1="67352" x2="19469" y2="67123"/>
                          <a14:foregroundMark x1="20047" y1="67808" x2="19662" y2="67352"/>
                          <a14:foregroundMark x1="24808" y1="73447" x2="20047" y2="67808"/>
                          <a14:foregroundMark x1="36142" y1="86871" x2="27562" y2="76709"/>
                          <a14:foregroundMark x1="19469" y1="67123" x2="19469" y2="67123"/>
                          <a14:backgroundMark x1="24779" y1="80365" x2="24779" y2="80365"/>
                          <a14:backgroundMark x1="22832" y1="75114" x2="26903" y2="81963"/>
                          <a14:backgroundMark x1="20000" y1="67123" x2="20000" y2="67123"/>
                          <a14:backgroundMark x1="19292" y1="67123" x2="19292" y2="67123"/>
                          <a14:backgroundMark x1="19469" y1="67352" x2="19469" y2="67352"/>
                          <a14:backgroundMark x1="37168" y1="89041" x2="37168" y2="89041"/>
                          <a14:backgroundMark x1="34867" y1="88813" x2="43894" y2="93607"/>
                          <a14:backgroundMark x1="43894" y1="93607" x2="54867" y2="94749"/>
                          <a14:backgroundMark x1="54867" y1="94749" x2="64602" y2="92466"/>
                          <a14:backgroundMark x1="64602" y1="92466" x2="66018" y2="91781"/>
                          <a14:backgroundMark x1="28850" y1="83333" x2="28850" y2="83333"/>
                          <a14:backgroundMark x1="28850" y1="83333" x2="28850" y2="83333"/>
                          <a14:backgroundMark x1="28850" y1="83562" x2="28850" y2="84018"/>
                          <a14:backgroundMark x1="19823" y1="67808" x2="19823" y2="67808"/>
                          <a14:backgroundMark x1="78938" y1="78539" x2="84248" y2="67352"/>
                          <a14:backgroundMark x1="84248" y1="67352" x2="86903" y2="56164"/>
                          <a14:backgroundMark x1="86903" y1="56164" x2="86903" y2="557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82806" y="5327651"/>
              <a:ext cx="313645" cy="24314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E1B1D0-7B8D-C60B-16D0-F59D3E88ADD0}"/>
                </a:ext>
              </a:extLst>
            </p:cNvPr>
            <p:cNvSpPr txBox="1"/>
            <p:nvPr/>
          </p:nvSpPr>
          <p:spPr>
            <a:xfrm>
              <a:off x="8997728" y="2287642"/>
              <a:ext cx="226845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rgbClr val="B9BAA3"/>
                  </a:solidFill>
                  <a:latin typeface="Futura Hv BT" panose="020B0702020204020204" pitchFamily="34" charset="0"/>
                </a:rPr>
                <a:t>MENU </a:t>
              </a:r>
              <a:r>
                <a:rPr lang="fr-FR" sz="1800" dirty="0">
                  <a:solidFill>
                    <a:srgbClr val="B9BAA3"/>
                  </a:solidFill>
                  <a:latin typeface="Futura Hv BT" panose="020B0702020204020204" pitchFamily="34" charset="0"/>
                </a:rPr>
                <a:t>:</a:t>
              </a:r>
            </a:p>
            <a:p>
              <a:r>
                <a:rPr lang="fr-FR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Menu pause</a:t>
              </a:r>
            </a:p>
            <a:p>
              <a:r>
                <a:rPr lang="fr-FR" sz="1800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Calepin </a:t>
              </a:r>
            </a:p>
            <a:p>
              <a:r>
                <a:rPr lang="fr-FR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Inventaire</a:t>
              </a:r>
            </a:p>
            <a:p>
              <a:endParaRPr lang="fr-FR" sz="1800" dirty="0">
                <a:solidFill>
                  <a:srgbClr val="B9BAA3"/>
                </a:solidFill>
                <a:latin typeface="Futura Hv BT" panose="020B0702020204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C2DC77-C577-61D4-D335-E8E61D01400E}"/>
                </a:ext>
              </a:extLst>
            </p:cNvPr>
            <p:cNvSpPr/>
            <p:nvPr/>
          </p:nvSpPr>
          <p:spPr>
            <a:xfrm>
              <a:off x="6335831" y="3429000"/>
              <a:ext cx="159544" cy="166688"/>
            </a:xfrm>
            <a:prstGeom prst="ellipse">
              <a:avLst/>
            </a:prstGeom>
            <a:solidFill>
              <a:srgbClr val="0070C0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D22648C-62C3-A87E-0892-6C02D13AE6A0}"/>
                </a:ext>
              </a:extLst>
            </p:cNvPr>
            <p:cNvSpPr/>
            <p:nvPr/>
          </p:nvSpPr>
          <p:spPr>
            <a:xfrm>
              <a:off x="6926381" y="3431382"/>
              <a:ext cx="159544" cy="166688"/>
            </a:xfrm>
            <a:prstGeom prst="ellipse">
              <a:avLst/>
            </a:prstGeom>
            <a:solidFill>
              <a:srgbClr val="C00000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55CFB027-E857-481B-1E67-97F5482A5EBE}"/>
                </a:ext>
              </a:extLst>
            </p:cNvPr>
            <p:cNvSpPr/>
            <p:nvPr/>
          </p:nvSpPr>
          <p:spPr>
            <a:xfrm>
              <a:off x="8608941" y="2342762"/>
              <a:ext cx="316563" cy="1252926"/>
            </a:xfrm>
            <a:prstGeom prst="leftBrace">
              <a:avLst>
                <a:gd name="adj1" fmla="val 76125"/>
                <a:gd name="adj2" fmla="val 50545"/>
              </a:avLst>
            </a:prstGeom>
            <a:ln w="28575">
              <a:solidFill>
                <a:srgbClr val="B9BAA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CFBAC4E0-FAEE-0B8F-6504-4C9B35D236DB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rot="10800000" flipV="1">
              <a:off x="7767641" y="2976053"/>
              <a:ext cx="841301" cy="279116"/>
            </a:xfrm>
            <a:prstGeom prst="bentConnector3">
              <a:avLst>
                <a:gd name="adj1" fmla="val 100099"/>
              </a:avLst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CD33BD99-6B2D-A689-9E82-AB9C3DDEE74E}"/>
                </a:ext>
              </a:extLst>
            </p:cNvPr>
            <p:cNvCxnSpPr>
              <a:cxnSpLocks/>
              <a:stCxn id="54" idx="1"/>
              <a:endCxn id="53" idx="0"/>
            </p:cNvCxnSpPr>
            <p:nvPr/>
          </p:nvCxnSpPr>
          <p:spPr>
            <a:xfrm rot="10800000" flipV="1">
              <a:off x="7006153" y="2976052"/>
              <a:ext cx="1602788" cy="455329"/>
            </a:xfrm>
            <a:prstGeom prst="bentConnector2">
              <a:avLst/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5BCFFE2D-BEB9-1356-BC5D-A6129EC352CE}"/>
                </a:ext>
              </a:extLst>
            </p:cNvPr>
            <p:cNvCxnSpPr>
              <a:cxnSpLocks/>
              <a:stCxn id="54" idx="1"/>
              <a:endCxn id="52" idx="0"/>
            </p:cNvCxnSpPr>
            <p:nvPr/>
          </p:nvCxnSpPr>
          <p:spPr>
            <a:xfrm rot="10800000" flipV="1">
              <a:off x="6415603" y="2976052"/>
              <a:ext cx="2193338" cy="452947"/>
            </a:xfrm>
            <a:prstGeom prst="bentConnector2">
              <a:avLst/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2F3A665-9A20-C9F9-F003-C75502478AB3}"/>
                </a:ext>
              </a:extLst>
            </p:cNvPr>
            <p:cNvSpPr/>
            <p:nvPr/>
          </p:nvSpPr>
          <p:spPr>
            <a:xfrm>
              <a:off x="10052184" y="3244407"/>
              <a:ext cx="159544" cy="166688"/>
            </a:xfrm>
            <a:prstGeom prst="ellipse">
              <a:avLst/>
            </a:prstGeom>
            <a:solidFill>
              <a:srgbClr val="0070C0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1D8A98F-9115-73BC-1BB1-A809B279FE65}"/>
                </a:ext>
              </a:extLst>
            </p:cNvPr>
            <p:cNvSpPr/>
            <p:nvPr/>
          </p:nvSpPr>
          <p:spPr>
            <a:xfrm>
              <a:off x="10311573" y="2694537"/>
              <a:ext cx="159544" cy="166688"/>
            </a:xfrm>
            <a:prstGeom prst="ellipse">
              <a:avLst/>
            </a:prstGeom>
            <a:solidFill>
              <a:srgbClr val="C00000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6D6D162-448C-CBA9-CBA8-5C5D5E33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13" b="90654" l="9842" r="89982">
                          <a14:foregroundMark x1="49033" y1="90654" x2="49033" y2="90654"/>
                          <a14:foregroundMark x1="49912" y1="9579" x2="49912" y2="9579"/>
                          <a14:backgroundMark x1="59930" y1="92290" x2="59930" y2="92290"/>
                          <a14:backgroundMark x1="70650" y1="86215" x2="70650" y2="86215"/>
                          <a14:backgroundMark x1="80844" y1="66822" x2="80844" y2="66822"/>
                          <a14:backgroundMark x1="82074" y1="60981" x2="82074" y2="60981"/>
                          <a14:backgroundMark x1="82250" y1="64019" x2="82250" y2="64019"/>
                          <a14:backgroundMark x1="81722" y1="64252" x2="81722" y2="642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69846" y="2912169"/>
              <a:ext cx="326018" cy="245230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CA6FFDC3-31D5-9FBA-9645-55AFCB35A14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D48DD531-AA3B-CE5C-E013-66A7243969C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17" name="Picture 1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584BF04-7C3C-ACBC-B3A2-403B68E8058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309AA-C6FC-B4CA-1D70-D27DC061927B}"/>
              </a:ext>
            </a:extLst>
          </p:cNvPr>
          <p:cNvSpPr txBox="1"/>
          <p:nvPr/>
        </p:nvSpPr>
        <p:spPr>
          <a:xfrm>
            <a:off x="1200868" y="932970"/>
            <a:ext cx="8550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B9BAA3"/>
                </a:solidFill>
                <a:latin typeface="Futura Hv BT" panose="020B0702020204020204" pitchFamily="34" charset="0"/>
              </a:rPr>
              <a:t>MAPPING CONTROLLER</a:t>
            </a:r>
          </a:p>
          <a:p>
            <a:r>
              <a:rPr lang="fr-FR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INTERACTION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C945A1-4AB6-E9A0-423F-A9B6B0453325}"/>
              </a:ext>
            </a:extLst>
          </p:cNvPr>
          <p:cNvGrpSpPr/>
          <p:nvPr/>
        </p:nvGrpSpPr>
        <p:grpSpPr>
          <a:xfrm>
            <a:off x="722023" y="2481125"/>
            <a:ext cx="11698577" cy="4247278"/>
            <a:chOff x="527901" y="2235661"/>
            <a:chExt cx="11850239" cy="424727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7FC10F7-662B-EF87-B745-14E497E58929}"/>
                </a:ext>
              </a:extLst>
            </p:cNvPr>
            <p:cNvGrpSpPr/>
            <p:nvPr/>
          </p:nvGrpSpPr>
          <p:grpSpPr>
            <a:xfrm>
              <a:off x="527901" y="2235661"/>
              <a:ext cx="10467456" cy="3634979"/>
              <a:chOff x="855879" y="2232466"/>
              <a:chExt cx="10467456" cy="363497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6E67787-E46A-12BA-862C-AB6DB57F6C80}"/>
                  </a:ext>
                </a:extLst>
              </p:cNvPr>
              <p:cNvGrpSpPr/>
              <p:nvPr/>
            </p:nvGrpSpPr>
            <p:grpSpPr>
              <a:xfrm>
                <a:off x="855879" y="2232466"/>
                <a:ext cx="7883091" cy="3634979"/>
                <a:chOff x="220227" y="2442016"/>
                <a:chExt cx="7883091" cy="3634979"/>
              </a:xfrm>
            </p:grpSpPr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8" name="3D Model 7" descr="Xbox Wireless Controller-White">
                      <a:extLst>
                        <a:ext uri="{FF2B5EF4-FFF2-40B4-BE49-F238E27FC236}">
                          <a16:creationId xmlns:a16="http://schemas.microsoft.com/office/drawing/2014/main" id="{42370251-A1F6-F40C-5848-CEB1BF924806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114452137"/>
                        </p:ext>
                      </p:extLst>
                    </p:nvPr>
                  </p:nvGraphicFramePr>
                  <p:xfrm>
                    <a:off x="4161950" y="2856762"/>
                    <a:ext cx="3941368" cy="2894145"/>
                  </p:xfrm>
                  <a:graphic>
                    <a:graphicData uri="http://schemas.microsoft.com/office/drawing/2017/model3d">
                      <am3d:model3d r:embed="rId2">
                        <am3d:spPr>
                          <a:xfrm>
                            <a:off x="0" y="0"/>
                            <a:ext cx="3890925" cy="2894145"/>
                          </a:xfrm>
                          <a:prstGeom prst="rect">
                            <a:avLst/>
                          </a:prstGeom>
                        </am3d:spPr>
                        <am3d:camera>
                          <am3d:pos x="0" y="0" z="61246376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6426873" d="1000000"/>
                          <am3d:preTrans dx="-5219360" dy="-10926762" dz="0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5383262" ay="-2902294" az="-5377517"/>
                          <am3d:postTrans dx="0" dy="0" dz="0"/>
                        </am3d:trans>
                        <am3d:raster rName="Office3DRenderer" rVer="16.0.8326">
                          <am3d:blip r:embed="rId3"/>
                        </am3d:raster>
                        <am3d:objViewport viewportSz="5203814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8" name="3D Model 7" descr="Xbox Wireless Controller-White">
                      <a:extLst>
                        <a:ext uri="{FF2B5EF4-FFF2-40B4-BE49-F238E27FC236}">
                          <a16:creationId xmlns:a16="http://schemas.microsoft.com/office/drawing/2014/main" id="{42370251-A1F6-F40C-5848-CEB1BF924806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613299" y="2895871"/>
                      <a:ext cx="3890925" cy="2894145"/>
                    </a:xfrm>
                    <a:prstGeom prst="rect">
                      <a:avLst/>
                    </a:prstGeom>
                  </p:spPr>
                </p:pic>
              </mc:Fallback>
            </mc:AlternateContent>
            <p:sp>
              <p:nvSpPr>
                <p:cNvPr id="9" name="Left Brace 8">
                  <a:extLst>
                    <a:ext uri="{FF2B5EF4-FFF2-40B4-BE49-F238E27FC236}">
                      <a16:creationId xmlns:a16="http://schemas.microsoft.com/office/drawing/2014/main" id="{D81B77C2-1DFA-EE8A-D06F-8B4791DBB0FA}"/>
                    </a:ext>
                  </a:extLst>
                </p:cNvPr>
                <p:cNvSpPr/>
                <p:nvPr/>
              </p:nvSpPr>
              <p:spPr>
                <a:xfrm rot="10800000">
                  <a:off x="3604878" y="2442016"/>
                  <a:ext cx="316563" cy="1736420"/>
                </a:xfrm>
                <a:prstGeom prst="leftBrace">
                  <a:avLst>
                    <a:gd name="adj1" fmla="val 76125"/>
                    <a:gd name="adj2" fmla="val 50545"/>
                  </a:avLst>
                </a:prstGeom>
                <a:ln w="28575">
                  <a:solidFill>
                    <a:srgbClr val="B9BAA3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388C3F-1663-E898-89E5-831D38003BA4}"/>
                    </a:ext>
                  </a:extLst>
                </p:cNvPr>
                <p:cNvSpPr txBox="1"/>
                <p:nvPr/>
              </p:nvSpPr>
              <p:spPr>
                <a:xfrm>
                  <a:off x="220227" y="4593232"/>
                  <a:ext cx="3155101" cy="1231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dirty="0">
                      <a:solidFill>
                        <a:srgbClr val="B9BAA3"/>
                      </a:solidFill>
                      <a:latin typeface="Futura Hv BT" panose="020B0702020204020204" pitchFamily="34" charset="0"/>
                    </a:rPr>
                    <a:t>INTERAGIR :</a:t>
                  </a:r>
                </a:p>
                <a:p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Interagir avec un objet</a:t>
                  </a:r>
                </a:p>
                <a:p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Sortir de l’interaction avec un objet</a:t>
                  </a: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B5430B7F-818C-BEF5-6449-C67D26266039}"/>
                    </a:ext>
                  </a:extLst>
                </p:cNvPr>
                <p:cNvGrpSpPr/>
                <p:nvPr/>
              </p:nvGrpSpPr>
              <p:grpSpPr>
                <a:xfrm>
                  <a:off x="357960" y="2478218"/>
                  <a:ext cx="3893207" cy="1456116"/>
                  <a:chOff x="357960" y="2478218"/>
                  <a:chExt cx="3893207" cy="1456116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3F06529-D59E-7321-E2A3-DEF874952FCC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61" y="2478218"/>
                    <a:ext cx="3542306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fr-FR" sz="2000" dirty="0">
                        <a:solidFill>
                          <a:srgbClr val="B9BAA3"/>
                        </a:solidFill>
                        <a:latin typeface="Futura Hv BT" panose="020B0702020204020204" pitchFamily="34" charset="0"/>
                      </a:rPr>
                      <a:t>CONTROLS CAMERA :</a:t>
                    </a:r>
                    <a:endPara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F3CBD3B-CA38-794F-A34C-EBE57B7B2A0A}"/>
                      </a:ext>
                    </a:extLst>
                  </p:cNvPr>
                  <p:cNvSpPr txBox="1"/>
                  <p:nvPr/>
                </p:nvSpPr>
                <p:spPr>
                  <a:xfrm>
                    <a:off x="1456121" y="2855423"/>
                    <a:ext cx="14529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fr-FR" dirty="0">
                        <a:solidFill>
                          <a:srgbClr val="B9BAA3"/>
                        </a:solidFill>
                        <a:latin typeface="Futura Lt BT" panose="020B0402020204020303" pitchFamily="34" charset="0"/>
                      </a:rPr>
                      <a:t>Aller en haut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EB3E20B-39A4-10ED-364A-D308478ABCD1}"/>
                      </a:ext>
                    </a:extLst>
                  </p:cNvPr>
                  <p:cNvSpPr txBox="1"/>
                  <p:nvPr/>
                </p:nvSpPr>
                <p:spPr>
                  <a:xfrm>
                    <a:off x="1456121" y="3565002"/>
                    <a:ext cx="14529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fr-FR" dirty="0">
                        <a:solidFill>
                          <a:srgbClr val="B9BAA3"/>
                        </a:solidFill>
                        <a:latin typeface="Futura Lt BT" panose="020B0402020204020303" pitchFamily="34" charset="0"/>
                      </a:rPr>
                      <a:t>Aller en bas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193E38C-E225-8337-0D31-757BADDA69CE}"/>
                      </a:ext>
                    </a:extLst>
                  </p:cNvPr>
                  <p:cNvSpPr txBox="1"/>
                  <p:nvPr/>
                </p:nvSpPr>
                <p:spPr>
                  <a:xfrm>
                    <a:off x="357960" y="3224755"/>
                    <a:ext cx="162212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fr-FR" dirty="0">
                        <a:solidFill>
                          <a:srgbClr val="B9BAA3"/>
                        </a:solidFill>
                        <a:latin typeface="Futura Lt BT" panose="020B0402020204020303" pitchFamily="34" charset="0"/>
                      </a:rPr>
                      <a:t>Aller à gauche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7CCD09FC-D99F-C3E8-A2A0-1B4D73E7B3E4}"/>
                      </a:ext>
                    </a:extLst>
                  </p:cNvPr>
                  <p:cNvSpPr txBox="1"/>
                  <p:nvPr/>
                </p:nvSpPr>
                <p:spPr>
                  <a:xfrm>
                    <a:off x="2385142" y="3233233"/>
                    <a:ext cx="14529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fr-FR" dirty="0">
                        <a:solidFill>
                          <a:srgbClr val="B9BAA3"/>
                        </a:solidFill>
                        <a:latin typeface="Futura Lt BT" panose="020B0402020204020303" pitchFamily="34" charset="0"/>
                      </a:rPr>
                      <a:t>Aller à droite</a:t>
                    </a:r>
                  </a:p>
                </p:txBody>
              </p:sp>
            </p:grpSp>
            <p:cxnSp>
              <p:nvCxnSpPr>
                <p:cNvPr id="11" name="Connector: Elbow 10">
                  <a:extLst>
                    <a:ext uri="{FF2B5EF4-FFF2-40B4-BE49-F238E27FC236}">
                      <a16:creationId xmlns:a16="http://schemas.microsoft.com/office/drawing/2014/main" id="{1A604CC8-E230-9467-B1F2-9763F71E3842}"/>
                    </a:ext>
                  </a:extLst>
                </p:cNvPr>
                <p:cNvCxnSpPr>
                  <a:cxnSpLocks/>
                  <a:stCxn id="9" idx="1"/>
                </p:cNvCxnSpPr>
                <p:nvPr/>
              </p:nvCxnSpPr>
              <p:spPr>
                <a:xfrm>
                  <a:off x="3921441" y="3300763"/>
                  <a:ext cx="1136334" cy="366624"/>
                </a:xfrm>
                <a:prstGeom prst="bentConnector3">
                  <a:avLst>
                    <a:gd name="adj1" fmla="val 100293"/>
                  </a:avLst>
                </a:prstGeom>
                <a:ln w="28575" cap="rnd" cmpd="sng">
                  <a:solidFill>
                    <a:srgbClr val="B9BAA3"/>
                  </a:solidFill>
                  <a:prstDash val="sysDash"/>
                  <a:bevel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FFF217BA-A218-CE08-45EB-BB40651502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4264" b="91860" l="9894" r="89753">
                              <a14:foregroundMark x1="23675" y1="19380" x2="69965" y2="11628"/>
                              <a14:foregroundMark x1="69965" y1="11628" x2="54515" y2="5872"/>
                              <a14:foregroundMark x1="49203" y1="5243" x2="33922" y2="9690"/>
                              <a14:foregroundMark x1="33922" y1="9690" x2="23675" y2="18992"/>
                              <a14:foregroundMark x1="31095" y1="87597" x2="56537" y2="91860"/>
                              <a14:foregroundMark x1="56537" y1="91860" x2="42403" y2="87597"/>
                              <a14:foregroundMark x1="87279" y1="43798" x2="87279" y2="43798"/>
                              <a14:backgroundMark x1="48763" y1="3876" x2="48763" y2="3876"/>
                              <a14:backgroundMark x1="54064" y1="3876" x2="54064" y2="3876"/>
                              <a14:backgroundMark x1="53357" y1="3876" x2="48410" y2="3876"/>
                              <a14:backgroundMark x1="48410" y1="5039" x2="48410" y2="503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1906" y="3138416"/>
                  <a:ext cx="596411" cy="543725"/>
                </a:xfrm>
                <a:prstGeom prst="rect">
                  <a:avLst/>
                </a:prstGeom>
              </p:spPr>
            </p:pic>
            <p:sp>
              <p:nvSpPr>
                <p:cNvPr id="14" name="Left Brace 13">
                  <a:extLst>
                    <a:ext uri="{FF2B5EF4-FFF2-40B4-BE49-F238E27FC236}">
                      <a16:creationId xmlns:a16="http://schemas.microsoft.com/office/drawing/2014/main" id="{1813CDE6-2E73-A42F-A08E-96E97F53C6FB}"/>
                    </a:ext>
                  </a:extLst>
                </p:cNvPr>
                <p:cNvSpPr/>
                <p:nvPr/>
              </p:nvSpPr>
              <p:spPr>
                <a:xfrm rot="10800000">
                  <a:off x="3604252" y="4340575"/>
                  <a:ext cx="316563" cy="1736420"/>
                </a:xfrm>
                <a:prstGeom prst="leftBrace">
                  <a:avLst>
                    <a:gd name="adj1" fmla="val 76125"/>
                    <a:gd name="adj2" fmla="val 50545"/>
                  </a:avLst>
                </a:prstGeom>
                <a:ln w="28575">
                  <a:solidFill>
                    <a:srgbClr val="B9BAA3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A4ED98BC-BD64-2D01-3FBE-B58EA534D8DA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V="1">
                  <a:off x="3920815" y="4000500"/>
                  <a:ext cx="3279433" cy="1198822"/>
                </a:xfrm>
                <a:prstGeom prst="bentConnector3">
                  <a:avLst>
                    <a:gd name="adj1" fmla="val 99884"/>
                  </a:avLst>
                </a:prstGeom>
                <a:ln w="28575" cap="rnd" cmpd="sng">
                  <a:solidFill>
                    <a:srgbClr val="B9BAA3"/>
                  </a:solidFill>
                  <a:prstDash val="sysDash"/>
                  <a:bevel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nector: Elbow 15">
                  <a:extLst>
                    <a:ext uri="{FF2B5EF4-FFF2-40B4-BE49-F238E27FC236}">
                      <a16:creationId xmlns:a16="http://schemas.microsoft.com/office/drawing/2014/main" id="{88D99BDF-B46C-2C77-AC47-D3C83895BB88}"/>
                    </a:ext>
                  </a:extLst>
                </p:cNvPr>
                <p:cNvCxnSpPr>
                  <a:cxnSpLocks/>
                  <a:stCxn id="14" idx="1"/>
                </p:cNvCxnSpPr>
                <p:nvPr/>
              </p:nvCxnSpPr>
              <p:spPr>
                <a:xfrm flipV="1">
                  <a:off x="3920815" y="3714750"/>
                  <a:ext cx="3553005" cy="1484572"/>
                </a:xfrm>
                <a:prstGeom prst="bentConnector3">
                  <a:avLst>
                    <a:gd name="adj1" fmla="val 99813"/>
                  </a:avLst>
                </a:prstGeom>
                <a:ln w="28575" cap="rnd" cmpd="sng">
                  <a:solidFill>
                    <a:srgbClr val="B9BAA3"/>
                  </a:solidFill>
                  <a:prstDash val="sysDash"/>
                  <a:bevel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70222E-3273-7C30-0D40-5751084FE12F}"/>
                  </a:ext>
                </a:extLst>
              </p:cNvPr>
              <p:cNvSpPr txBox="1"/>
              <p:nvPr/>
            </p:nvSpPr>
            <p:spPr>
              <a:xfrm>
                <a:off x="9054878" y="2437645"/>
                <a:ext cx="226845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B9BAA3"/>
                    </a:solidFill>
                    <a:latin typeface="Futura Hv BT" panose="020B0702020204020204" pitchFamily="34" charset="0"/>
                  </a:rPr>
                  <a:t>MENU </a:t>
                </a:r>
                <a:r>
                  <a:rPr lang="fr-FR" sz="1800" dirty="0">
                    <a:solidFill>
                      <a:srgbClr val="B9BAA3"/>
                    </a:solidFill>
                    <a:latin typeface="Futura Hv BT" panose="020B0702020204020204" pitchFamily="34" charset="0"/>
                  </a:rPr>
                  <a:t>:</a:t>
                </a:r>
              </a:p>
              <a:p>
                <a:r>
                  <a:rPr lang="fr-FR" dirty="0">
                    <a:solidFill>
                      <a:srgbClr val="B9BAA3"/>
                    </a:solidFill>
                    <a:latin typeface="Futura Lt BT" panose="020B0402020204020303" pitchFamily="34" charset="0"/>
                  </a:rPr>
                  <a:t>Menu pause</a:t>
                </a:r>
              </a:p>
              <a:p>
                <a:r>
                  <a:rPr lang="fr-FR" sz="1800" dirty="0">
                    <a:solidFill>
                      <a:srgbClr val="B9BAA3"/>
                    </a:solidFill>
                    <a:latin typeface="Futura Lt BT" panose="020B0402020204020303" pitchFamily="34" charset="0"/>
                  </a:rPr>
                  <a:t>Calepin</a:t>
                </a:r>
              </a:p>
              <a:p>
                <a:r>
                  <a:rPr lang="fr-FR" dirty="0">
                    <a:solidFill>
                      <a:srgbClr val="B9BAA3"/>
                    </a:solidFill>
                    <a:latin typeface="Futura Lt BT" panose="020B0402020204020303" pitchFamily="34" charset="0"/>
                  </a:rPr>
                  <a:t>Inventaire</a:t>
                </a:r>
                <a:endParaRPr lang="fr-FR" sz="1800" dirty="0">
                  <a:solidFill>
                    <a:srgbClr val="B9BAA3"/>
                  </a:solidFill>
                  <a:latin typeface="Futura Lt BT" panose="020B0402020204020303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A82F364-B892-4F59-8C98-1586D7B18BEB}"/>
                  </a:ext>
                </a:extLst>
              </p:cNvPr>
              <p:cNvSpPr/>
              <p:nvPr/>
            </p:nvSpPr>
            <p:spPr>
              <a:xfrm>
                <a:off x="6392981" y="3435350"/>
                <a:ext cx="159544" cy="166688"/>
              </a:xfrm>
              <a:prstGeom prst="ellipse">
                <a:avLst/>
              </a:prstGeom>
              <a:solidFill>
                <a:srgbClr val="0070C0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BB10979-D8FA-6F57-176E-BBE78A741E98}"/>
                  </a:ext>
                </a:extLst>
              </p:cNvPr>
              <p:cNvSpPr/>
              <p:nvPr/>
            </p:nvSpPr>
            <p:spPr>
              <a:xfrm>
                <a:off x="6983531" y="3437732"/>
                <a:ext cx="159544" cy="166688"/>
              </a:xfrm>
              <a:prstGeom prst="ellipse">
                <a:avLst/>
              </a:prstGeom>
              <a:solidFill>
                <a:srgbClr val="C00000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52C1ED62-9F1B-3410-D6AC-7C86FB8313C9}"/>
                  </a:ext>
                </a:extLst>
              </p:cNvPr>
              <p:cNvSpPr/>
              <p:nvPr/>
            </p:nvSpPr>
            <p:spPr>
              <a:xfrm>
                <a:off x="8666091" y="2445950"/>
                <a:ext cx="316563" cy="1059250"/>
              </a:xfrm>
              <a:prstGeom prst="leftBrace">
                <a:avLst>
                  <a:gd name="adj1" fmla="val 76125"/>
                  <a:gd name="adj2" fmla="val 50545"/>
                </a:avLst>
              </a:prstGeom>
              <a:ln w="28575">
                <a:solidFill>
                  <a:srgbClr val="B9BAA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6D3444CC-9AF2-4E1B-DE50-19088B7E07C4}"/>
                  </a:ext>
                </a:extLst>
              </p:cNvPr>
              <p:cNvCxnSpPr>
                <a:cxnSpLocks/>
                <a:stCxn id="31" idx="1"/>
                <a:endCxn id="29" idx="0"/>
              </p:cNvCxnSpPr>
              <p:nvPr/>
            </p:nvCxnSpPr>
            <p:spPr>
              <a:xfrm rot="10800000" flipV="1">
                <a:off x="6472753" y="2981348"/>
                <a:ext cx="2193338" cy="454002"/>
              </a:xfrm>
              <a:prstGeom prst="bentConnector2">
                <a:avLst/>
              </a:prstGeom>
              <a:ln w="28575" cap="rnd" cmpd="sng">
                <a:solidFill>
                  <a:srgbClr val="B9BAA3"/>
                </a:solidFill>
                <a:prstDash val="sysDash"/>
                <a:bevel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E9F64B7-BCBA-5501-75B6-75897E71B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17" b="91903" l="9441" r="89510">
                          <a14:foregroundMark x1="9790" y1="42915" x2="9790" y2="42915"/>
                          <a14:foregroundMark x1="45455" y1="9717" x2="45455" y2="9717"/>
                          <a14:foregroundMark x1="45804" y1="91093" x2="45804" y2="91093"/>
                          <a14:foregroundMark x1="46503" y1="91903" x2="46503" y2="91903"/>
                          <a14:foregroundMark x1="46503" y1="91498" x2="46503" y2="91498"/>
                          <a14:foregroundMark x1="46154" y1="91498" x2="46154" y2="91498"/>
                          <a14:foregroundMark x1="44406" y1="90688" x2="44406" y2="91498"/>
                          <a14:backgroundMark x1="46503" y1="91498" x2="46503" y2="91498"/>
                          <a14:backgroundMark x1="67832" y1="85830" x2="67832" y2="858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7688" y="4755467"/>
              <a:ext cx="354125" cy="305835"/>
            </a:xfrm>
            <a:prstGeom prst="rect">
              <a:avLst/>
            </a:prstGeom>
          </p:spPr>
        </p:pic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8C29A7B9-4BAE-7D49-F683-90B4A4342DDB}"/>
                </a:ext>
              </a:extLst>
            </p:cNvPr>
            <p:cNvCxnSpPr>
              <a:cxnSpLocks/>
              <a:stCxn id="31" idx="1"/>
              <a:endCxn id="30" idx="0"/>
            </p:cNvCxnSpPr>
            <p:nvPr/>
          </p:nvCxnSpPr>
          <p:spPr>
            <a:xfrm rot="10800000" flipV="1">
              <a:off x="6735325" y="2984543"/>
              <a:ext cx="1602788" cy="456384"/>
            </a:xfrm>
            <a:prstGeom prst="bentConnector2">
              <a:avLst/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03986BD-3D39-9CC8-5C49-C5AE27B1391D}"/>
                </a:ext>
              </a:extLst>
            </p:cNvPr>
            <p:cNvSpPr/>
            <p:nvPr/>
          </p:nvSpPr>
          <p:spPr>
            <a:xfrm>
              <a:off x="9807879" y="3377688"/>
              <a:ext cx="159544" cy="166688"/>
            </a:xfrm>
            <a:prstGeom prst="ellipse">
              <a:avLst/>
            </a:prstGeom>
            <a:solidFill>
              <a:srgbClr val="0070C0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BE01EC0-DD87-E88E-9FF8-D9EBF9EB3AC8}"/>
                </a:ext>
              </a:extLst>
            </p:cNvPr>
            <p:cNvSpPr/>
            <p:nvPr/>
          </p:nvSpPr>
          <p:spPr>
            <a:xfrm>
              <a:off x="10036731" y="2871291"/>
              <a:ext cx="159544" cy="166688"/>
            </a:xfrm>
            <a:prstGeom prst="ellipse">
              <a:avLst/>
            </a:prstGeom>
            <a:solidFill>
              <a:srgbClr val="C00000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DB3C87-F76F-7EC0-98D5-8E32662CD499}"/>
                </a:ext>
              </a:extLst>
            </p:cNvPr>
            <p:cNvSpPr txBox="1"/>
            <p:nvPr/>
          </p:nvSpPr>
          <p:spPr>
            <a:xfrm>
              <a:off x="8651412" y="4755467"/>
              <a:ext cx="37267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solidFill>
                    <a:srgbClr val="B9BAA3"/>
                  </a:solidFill>
                  <a:latin typeface="Futura Hv BT" panose="020B0702020204020204" pitchFamily="34" charset="0"/>
                </a:rPr>
                <a:t>DEPLACEMENTS CURSEUR :</a:t>
              </a:r>
              <a:endParaRPr lang="fr-FR" dirty="0">
                <a:solidFill>
                  <a:srgbClr val="B9BAA3"/>
                </a:solidFill>
                <a:latin typeface="Futura Lt BT" panose="020B04020202040203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03B62-F9BB-3B75-AD93-C490257E2D07}"/>
                </a:ext>
              </a:extLst>
            </p:cNvPr>
            <p:cNvSpPr txBox="1"/>
            <p:nvPr/>
          </p:nvSpPr>
          <p:spPr>
            <a:xfrm>
              <a:off x="9542370" y="5133592"/>
              <a:ext cx="14529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Aller en haut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6EE3A6-F57D-28F1-95C9-AA50A5FFCF79}"/>
                </a:ext>
              </a:extLst>
            </p:cNvPr>
            <p:cNvSpPr txBox="1"/>
            <p:nvPr/>
          </p:nvSpPr>
          <p:spPr>
            <a:xfrm>
              <a:off x="9542370" y="5843171"/>
              <a:ext cx="14529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Aller en bas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CFB108-8C35-3D4C-D781-7413D228B78E}"/>
                </a:ext>
              </a:extLst>
            </p:cNvPr>
            <p:cNvSpPr txBox="1"/>
            <p:nvPr/>
          </p:nvSpPr>
          <p:spPr>
            <a:xfrm>
              <a:off x="8444210" y="5502924"/>
              <a:ext cx="16221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Aller à gauche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63B2E5-E7ED-B1CD-1831-58227711D76A}"/>
                </a:ext>
              </a:extLst>
            </p:cNvPr>
            <p:cNvSpPr txBox="1"/>
            <p:nvPr/>
          </p:nvSpPr>
          <p:spPr>
            <a:xfrm>
              <a:off x="10471392" y="5511402"/>
              <a:ext cx="14529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Aller à droite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A0DCF9-493B-72F2-1BB0-B8E9BA03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64" b="91860" l="9894" r="89753">
                          <a14:foregroundMark x1="23675" y1="19380" x2="69965" y2="11628"/>
                          <a14:foregroundMark x1="69965" y1="11628" x2="54515" y2="5872"/>
                          <a14:foregroundMark x1="49203" y1="5243" x2="33922" y2="9690"/>
                          <a14:foregroundMark x1="33922" y1="9690" x2="23675" y2="18992"/>
                          <a14:foregroundMark x1="31095" y1="87597" x2="56537" y2="91860"/>
                          <a14:foregroundMark x1="56537" y1="91860" x2="42403" y2="87597"/>
                          <a14:foregroundMark x1="87279" y1="43798" x2="87279" y2="43798"/>
                          <a14:backgroundMark x1="48763" y1="3876" x2="48763" y2="3876"/>
                          <a14:backgroundMark x1="54064" y1="3876" x2="54064" y2="3876"/>
                          <a14:backgroundMark x1="53357" y1="3876" x2="48410" y2="3876"/>
                          <a14:backgroundMark x1="48410" y1="5039" x2="48410" y2="50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78155" y="5416585"/>
              <a:ext cx="596411" cy="543725"/>
            </a:xfrm>
            <a:prstGeom prst="rect">
              <a:avLst/>
            </a:prstGeom>
          </p:spPr>
        </p:pic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7A06642D-AB3C-D231-B5B6-2ABB0CEF87B3}"/>
                </a:ext>
              </a:extLst>
            </p:cNvPr>
            <p:cNvSpPr/>
            <p:nvPr/>
          </p:nvSpPr>
          <p:spPr>
            <a:xfrm>
              <a:off x="8279700" y="4765715"/>
              <a:ext cx="316563" cy="1717224"/>
            </a:xfrm>
            <a:prstGeom prst="leftBrace">
              <a:avLst>
                <a:gd name="adj1" fmla="val 76125"/>
                <a:gd name="adj2" fmla="val 50545"/>
              </a:avLst>
            </a:prstGeom>
            <a:ln w="28575">
              <a:solidFill>
                <a:srgbClr val="B9BAA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CF8BA905-49EE-E93E-971D-EF3FCCFE1F55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rot="10800000">
              <a:off x="6998102" y="4134220"/>
              <a:ext cx="1281599" cy="1499466"/>
            </a:xfrm>
            <a:prstGeom prst="bentConnector2">
              <a:avLst/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2A3EDCE-157A-F8D3-F10C-9F8866C6C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3" b="90654" l="9842" r="89982">
                        <a14:foregroundMark x1="49033" y1="90654" x2="49033" y2="90654"/>
                        <a14:foregroundMark x1="49912" y1="9579" x2="49912" y2="9579"/>
                        <a14:backgroundMark x1="59930" y1="92290" x2="59930" y2="92290"/>
                        <a14:backgroundMark x1="70650" y1="86215" x2="70650" y2="86215"/>
                        <a14:backgroundMark x1="80844" y1="66822" x2="80844" y2="66822"/>
                        <a14:backgroundMark x1="82074" y1="60981" x2="82074" y2="60981"/>
                        <a14:backgroundMark x1="82250" y1="64019" x2="82250" y2="64019"/>
                        <a14:backgroundMark x1="81722" y1="64252" x2="81722" y2="64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6407" y="3310583"/>
            <a:ext cx="326018" cy="245230"/>
          </a:xfrm>
          <a:prstGeom prst="rect">
            <a:avLst/>
          </a:prstGeom>
        </p:spPr>
      </p:pic>
      <p:pic>
        <p:nvPicPr>
          <p:cNvPr id="6" name="Picture 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EE26A099-BF4E-D5E9-31C9-11F7B797942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991523B-640C-1CB3-3B46-E5878149CE2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  <p:pic>
        <p:nvPicPr>
          <p:cNvPr id="4" name="Picture 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B8C50ECA-520F-556A-D624-2233BC87A64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8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1B69B0-B324-C2D9-EE9A-B4FDFDEC9747}"/>
              </a:ext>
            </a:extLst>
          </p:cNvPr>
          <p:cNvGrpSpPr/>
          <p:nvPr/>
        </p:nvGrpSpPr>
        <p:grpSpPr>
          <a:xfrm>
            <a:off x="1262645" y="546167"/>
            <a:ext cx="9182373" cy="1323439"/>
            <a:chOff x="1262645" y="546167"/>
            <a:chExt cx="9182373" cy="13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09AA-C6FC-B4CA-1D70-D27DC061927B}"/>
                </a:ext>
              </a:extLst>
            </p:cNvPr>
            <p:cNvSpPr txBox="1"/>
            <p:nvPr/>
          </p:nvSpPr>
          <p:spPr>
            <a:xfrm>
              <a:off x="1262645" y="546167"/>
              <a:ext cx="9182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rgbClr val="B9BAA3"/>
                  </a:solidFill>
                  <a:latin typeface="Futura Hv BT" panose="020B0702020204020204" pitchFamily="34" charset="0"/>
                </a:rPr>
                <a:t>MAPPING KEYBOARD (   MOUSE) </a:t>
              </a:r>
            </a:p>
            <a:p>
              <a:r>
                <a:rPr lang="fr-FR" sz="3600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EXPLORATION</a:t>
              </a:r>
            </a:p>
          </p:txBody>
        </p:sp>
        <p:sp>
          <p:nvSpPr>
            <p:cNvPr id="31" name="&quot;Not Allowed&quot; Symbol 30">
              <a:extLst>
                <a:ext uri="{FF2B5EF4-FFF2-40B4-BE49-F238E27FC236}">
                  <a16:creationId xmlns:a16="http://schemas.microsoft.com/office/drawing/2014/main" id="{813FEB84-A67E-E1B1-7D5D-F75EFD5ED44F}"/>
                </a:ext>
              </a:extLst>
            </p:cNvPr>
            <p:cNvSpPr/>
            <p:nvPr/>
          </p:nvSpPr>
          <p:spPr>
            <a:xfrm>
              <a:off x="7498908" y="796584"/>
              <a:ext cx="382989" cy="378248"/>
            </a:xfrm>
            <a:prstGeom prst="noSmoking">
              <a:avLst>
                <a:gd name="adj" fmla="val 10652"/>
              </a:avLst>
            </a:prstGeom>
            <a:solidFill>
              <a:srgbClr val="B9B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9AE4B64E-4C07-C22E-B196-DA772D071402}"/>
              </a:ext>
            </a:extLst>
          </p:cNvPr>
          <p:cNvGrpSpPr/>
          <p:nvPr/>
        </p:nvGrpSpPr>
        <p:grpSpPr>
          <a:xfrm>
            <a:off x="220863" y="2494399"/>
            <a:ext cx="11547074" cy="3986529"/>
            <a:chOff x="24999" y="1913871"/>
            <a:chExt cx="11547074" cy="39865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24CCC2-7A9E-9E8C-2ACA-8239A166DC4D}"/>
                </a:ext>
              </a:extLst>
            </p:cNvPr>
            <p:cNvGrpSpPr/>
            <p:nvPr/>
          </p:nvGrpSpPr>
          <p:grpSpPr>
            <a:xfrm>
              <a:off x="4362381" y="2902202"/>
              <a:ext cx="7209692" cy="2444262"/>
              <a:chOff x="1574554" y="3081703"/>
              <a:chExt cx="7209692" cy="2444262"/>
            </a:xfrm>
          </p:grpSpPr>
          <p:pic>
            <p:nvPicPr>
              <p:cNvPr id="1026" name="Picture 2" descr="keyboard vector - Ebuyer Blog">
                <a:extLst>
                  <a:ext uri="{FF2B5EF4-FFF2-40B4-BE49-F238E27FC236}">
                    <a16:creationId xmlns:a16="http://schemas.microsoft.com/office/drawing/2014/main" id="{346227D9-09EA-89F1-4872-54192AFF8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167" b="90000" l="7434" r="90000">
                            <a14:foregroundMark x1="7434" y1="9167" x2="7434" y2="9167"/>
                            <a14:foregroundMark x1="84737" y1="44250" x2="84737" y2="44250"/>
                          </a14:backgroundRemoval>
                        </a14:imgEffect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6" t="3477" r="26466" b="8649"/>
              <a:stretch/>
            </p:blipFill>
            <p:spPr bwMode="auto">
              <a:xfrm>
                <a:off x="1574554" y="3081703"/>
                <a:ext cx="7209692" cy="2444262"/>
              </a:xfrm>
              <a:prstGeom prst="rect">
                <a:avLst/>
              </a:prstGeom>
              <a:noFill/>
              <a:effectLst>
                <a:glow rad="88900">
                  <a:srgbClr val="92D050">
                    <a:alpha val="58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C51295-D722-24AD-2D26-269AE799ECE0}"/>
                  </a:ext>
                </a:extLst>
              </p:cNvPr>
              <p:cNvSpPr txBox="1"/>
              <p:nvPr/>
            </p:nvSpPr>
            <p:spPr>
              <a:xfrm>
                <a:off x="2813539" y="3789483"/>
                <a:ext cx="36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B9BAA3"/>
                    </a:solidFill>
                    <a:latin typeface="Futura Hv BT" panose="020B0702020204020204" pitchFamily="34" charset="0"/>
                  </a:rPr>
                  <a:t>Z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2711A1-2C2D-C85C-F88B-B87445CF1C8A}"/>
                  </a:ext>
                </a:extLst>
              </p:cNvPr>
              <p:cNvSpPr txBox="1"/>
              <p:nvPr/>
            </p:nvSpPr>
            <p:spPr>
              <a:xfrm>
                <a:off x="2501963" y="4158815"/>
                <a:ext cx="36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B9BAA3"/>
                    </a:solidFill>
                    <a:latin typeface="Futura Hv BT" panose="020B0702020204020204" pitchFamily="34" charset="0"/>
                  </a:rPr>
                  <a:t>Q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4CDEF5-1471-7550-C3AE-DE02DFD6F384}"/>
                  </a:ext>
                </a:extLst>
              </p:cNvPr>
              <p:cNvSpPr txBox="1"/>
              <p:nvPr/>
            </p:nvSpPr>
            <p:spPr>
              <a:xfrm>
                <a:off x="2870141" y="4158815"/>
                <a:ext cx="36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B9BAA3"/>
                    </a:solidFill>
                    <a:latin typeface="Futura Hv BT" panose="020B0702020204020204" pitchFamily="34" charset="0"/>
                  </a:rPr>
                  <a:t>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5B6D5E-7312-6FAE-A65A-87D85718BF9B}"/>
                  </a:ext>
                </a:extLst>
              </p:cNvPr>
              <p:cNvSpPr txBox="1"/>
              <p:nvPr/>
            </p:nvSpPr>
            <p:spPr>
              <a:xfrm>
                <a:off x="3199302" y="4158815"/>
                <a:ext cx="36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B9BAA3"/>
                    </a:solidFill>
                    <a:latin typeface="Futura Hv BT" panose="020B0702020204020204" pitchFamily="34" charset="0"/>
                  </a:rPr>
                  <a:t>D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3111C22-7F65-D548-93ED-053AC2A8D5C9}"/>
                  </a:ext>
                </a:extLst>
              </p:cNvPr>
              <p:cNvSpPr/>
              <p:nvPr/>
            </p:nvSpPr>
            <p:spPr>
              <a:xfrm>
                <a:off x="3174023" y="3828428"/>
                <a:ext cx="292894" cy="291442"/>
              </a:xfrm>
              <a:prstGeom prst="roundRect">
                <a:avLst>
                  <a:gd name="adj" fmla="val 7994"/>
                </a:avLst>
              </a:prstGeom>
              <a:solidFill>
                <a:srgbClr val="D0D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4D4D4D"/>
                    </a:solidFill>
                    <a:latin typeface="Futura Hv BT" panose="020B0702020204020204" pitchFamily="34" charset="0"/>
                  </a:rPr>
                  <a:t>E</a:t>
                </a:r>
              </a:p>
            </p:txBody>
          </p:sp>
        </p:grp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1DF4A8C-1F7A-F199-B454-634EC2F0695E}"/>
                </a:ext>
              </a:extLst>
            </p:cNvPr>
            <p:cNvSpPr/>
            <p:nvPr/>
          </p:nvSpPr>
          <p:spPr>
            <a:xfrm>
              <a:off x="4552950" y="4756029"/>
              <a:ext cx="622299" cy="301745"/>
            </a:xfrm>
            <a:prstGeom prst="roundRect">
              <a:avLst>
                <a:gd name="adj" fmla="val 7994"/>
              </a:avLst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808080"/>
                </a:solidFill>
                <a:latin typeface="Futura Hv BT" panose="020B0702020204020204" pitchFamily="34" charset="0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ACDE1E3-D0C3-1E06-00F1-440426CFF516}"/>
                </a:ext>
              </a:extLst>
            </p:cNvPr>
            <p:cNvSpPr/>
            <p:nvPr/>
          </p:nvSpPr>
          <p:spPr>
            <a:xfrm>
              <a:off x="5961850" y="4754681"/>
              <a:ext cx="2679706" cy="301745"/>
            </a:xfrm>
            <a:prstGeom prst="roundRect">
              <a:avLst>
                <a:gd name="adj" fmla="val 7994"/>
              </a:avLst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808080"/>
                </a:solidFill>
                <a:latin typeface="Futura Hv BT" panose="020B0702020204020204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DA661DC-E736-B5A9-F5E5-C718BE993EA4}"/>
                </a:ext>
              </a:extLst>
            </p:cNvPr>
            <p:cNvGrpSpPr/>
            <p:nvPr/>
          </p:nvGrpSpPr>
          <p:grpSpPr>
            <a:xfrm>
              <a:off x="24999" y="4163980"/>
              <a:ext cx="3966327" cy="1736420"/>
              <a:chOff x="149276" y="2123253"/>
              <a:chExt cx="3966327" cy="173642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33F112B-1609-3A11-6F79-5D6728AEAF84}"/>
                  </a:ext>
                </a:extLst>
              </p:cNvPr>
              <p:cNvGrpSpPr/>
              <p:nvPr/>
            </p:nvGrpSpPr>
            <p:grpSpPr>
              <a:xfrm>
                <a:off x="149276" y="2123253"/>
                <a:ext cx="3836923" cy="1534152"/>
                <a:chOff x="6178633" y="1282640"/>
                <a:chExt cx="3836923" cy="1534152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007EE5E-CFCE-23E7-55C0-3457550C3CFD}"/>
                    </a:ext>
                  </a:extLst>
                </p:cNvPr>
                <p:cNvSpPr txBox="1"/>
                <p:nvPr/>
              </p:nvSpPr>
              <p:spPr>
                <a:xfrm>
                  <a:off x="6602028" y="1282640"/>
                  <a:ext cx="315510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2000" dirty="0">
                      <a:solidFill>
                        <a:srgbClr val="B9BAA3"/>
                      </a:solidFill>
                      <a:latin typeface="Futura Hv BT" panose="020B0702020204020204" pitchFamily="34" charset="0"/>
                    </a:rPr>
                    <a:t>DEPLACEMENTS :</a:t>
                  </a:r>
                  <a:endParaRPr lang="fr-FR" dirty="0">
                    <a:solidFill>
                      <a:srgbClr val="B9BAA3"/>
                    </a:solidFill>
                    <a:latin typeface="Futura Lt BT" panose="020B0402020204020303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2E62EE-1501-EB76-7527-EC8CCFFC5C76}"/>
                    </a:ext>
                  </a:extLst>
                </p:cNvPr>
                <p:cNvSpPr txBox="1"/>
                <p:nvPr/>
              </p:nvSpPr>
              <p:spPr>
                <a:xfrm>
                  <a:off x="7431121" y="1653665"/>
                  <a:ext cx="1452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Aller en haut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4298D72-FF5C-1DAF-8332-41BCD60C603F}"/>
                    </a:ext>
                  </a:extLst>
                </p:cNvPr>
                <p:cNvSpPr txBox="1"/>
                <p:nvPr/>
              </p:nvSpPr>
              <p:spPr>
                <a:xfrm>
                  <a:off x="7431121" y="2447460"/>
                  <a:ext cx="1452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Aller en bas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97F8D1E-C579-36AD-1847-5917DDE7D2EB}"/>
                    </a:ext>
                  </a:extLst>
                </p:cNvPr>
                <p:cNvSpPr txBox="1"/>
                <p:nvPr/>
              </p:nvSpPr>
              <p:spPr>
                <a:xfrm>
                  <a:off x="6178633" y="2046324"/>
                  <a:ext cx="157406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Aller à gauche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6DEC6F-F3A6-084F-6DE2-512E4F103DEC}"/>
                    </a:ext>
                  </a:extLst>
                </p:cNvPr>
                <p:cNvSpPr txBox="1"/>
                <p:nvPr/>
              </p:nvSpPr>
              <p:spPr>
                <a:xfrm>
                  <a:off x="8562569" y="2046324"/>
                  <a:ext cx="1452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rgbClr val="B9BAA3"/>
                      </a:solidFill>
                      <a:latin typeface="Futura Lt BT" panose="020B0402020204020303" pitchFamily="34" charset="0"/>
                    </a:rPr>
                    <a:t>Aller à droite</a:t>
                  </a:r>
                </a:p>
              </p:txBody>
            </p:sp>
          </p:grpSp>
          <p:sp>
            <p:nvSpPr>
              <p:cNvPr id="38" name="Left Brace 37">
                <a:extLst>
                  <a:ext uri="{FF2B5EF4-FFF2-40B4-BE49-F238E27FC236}">
                    <a16:creationId xmlns:a16="http://schemas.microsoft.com/office/drawing/2014/main" id="{A3307144-B7FD-2950-26A1-7AB72EDEADF9}"/>
                  </a:ext>
                </a:extLst>
              </p:cNvPr>
              <p:cNvSpPr/>
              <p:nvPr/>
            </p:nvSpPr>
            <p:spPr>
              <a:xfrm rot="10800000">
                <a:off x="3799040" y="2123253"/>
                <a:ext cx="316563" cy="1736420"/>
              </a:xfrm>
              <a:prstGeom prst="leftBrace">
                <a:avLst>
                  <a:gd name="adj1" fmla="val 76125"/>
                  <a:gd name="adj2" fmla="val 50545"/>
                </a:avLst>
              </a:prstGeom>
              <a:ln w="28575">
                <a:solidFill>
                  <a:srgbClr val="B9BAA3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DF6E94E-9544-5510-A554-80C90E3F83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000" b="98667" l="6481" r="95370">
                            <a14:foregroundMark x1="42593" y1="25333" x2="42593" y2="25333"/>
                            <a14:foregroundMark x1="38553" y1="32000" x2="38889" y2="34667"/>
                            <a14:foregroundMark x1="38216" y1="29333" x2="38553" y2="32000"/>
                            <a14:foregroundMark x1="38048" y1="28000" x2="38216" y2="29333"/>
                            <a14:foregroundMark x1="37711" y1="25333" x2="38048" y2="28000"/>
                            <a14:foregroundMark x1="37374" y1="22667" x2="37711" y2="25333"/>
                            <a14:foregroundMark x1="37205" y1="21333" x2="37374" y2="22667"/>
                            <a14:foregroundMark x1="37037" y1="20000" x2="37205" y2="21333"/>
                            <a14:foregroundMark x1="29445" y1="29333" x2="28704" y2="32000"/>
                            <a14:foregroundMark x1="29815" y1="28000" x2="29445" y2="29333"/>
                            <a14:foregroundMark x1="30556" y1="25333" x2="29815" y2="28000"/>
                            <a14:foregroundMark x1="31296" y1="22667" x2="30556" y2="25333"/>
                            <a14:foregroundMark x1="31667" y1="21333" x2="31296" y2="22667"/>
                            <a14:foregroundMark x1="36111" y1="5333" x2="31667" y2="21333"/>
                            <a14:foregroundMark x1="16667" y1="82667" x2="16667" y2="82667"/>
                            <a14:foregroundMark x1="50926" y1="73333" x2="50926" y2="73333"/>
                            <a14:foregroundMark x1="64815" y1="98667" x2="61111" y2="98667"/>
                            <a14:foregroundMark x1="68519" y1="58667" x2="68519" y2="57333"/>
                            <a14:foregroundMark x1="68519" y1="60000" x2="68519" y2="58667"/>
                            <a14:foregroundMark x1="81481" y1="77333" x2="81481" y2="77333"/>
                            <a14:foregroundMark x1="75000" y1="64000" x2="75000" y2="64000"/>
                            <a14:foregroundMark x1="94444" y1="65333" x2="94444" y2="65333"/>
                            <a14:foregroundMark x1="95370" y1="86667" x2="95370" y2="86667"/>
                            <a14:backgroundMark x1="71296" y1="13333" x2="71296" y2="13333"/>
                            <a14:backgroundMark x1="70370" y1="32000" x2="70370" y2="32000"/>
                            <a14:backgroundMark x1="70370" y1="33333" x2="70370" y2="29333"/>
                            <a14:backgroundMark x1="73148" y1="22667" x2="72222" y2="20000"/>
                            <a14:backgroundMark x1="72222" y1="30667" x2="72222" y2="30667"/>
                            <a14:backgroundMark x1="68519" y1="30667" x2="68519" y2="30667"/>
                            <a14:backgroundMark x1="82407" y1="50667" x2="82407" y2="50667"/>
                            <a14:backgroundMark x1="65741" y1="57333" x2="65741" y2="57333"/>
                            <a14:backgroundMark x1="67593" y1="65333" x2="67593" y2="65333"/>
                            <a14:backgroundMark x1="69444" y1="56000" x2="69444" y2="56000"/>
                            <a14:backgroundMark x1="25926" y1="22667" x2="25926" y2="22667"/>
                            <a14:backgroundMark x1="26852" y1="29333" x2="26852" y2="29333"/>
                            <a14:backgroundMark x1="75000" y1="17333" x2="75000" y2="17333"/>
                            <a14:backgroundMark x1="74074" y1="25333" x2="80556" y2="34667"/>
                            <a14:backgroundMark x1="28704" y1="28000" x2="28704" y2="28000"/>
                            <a14:backgroundMark x1="28704" y1="32000" x2="28704" y2="32000"/>
                            <a14:backgroundMark x1="28704" y1="25333" x2="28704" y2="25333"/>
                            <a14:backgroundMark x1="66667" y1="57333" x2="66667" y2="57333"/>
                            <a14:backgroundMark x1="67593" y1="62667" x2="67593" y2="62667"/>
                            <a14:backgroundMark x1="67593" y1="58667" x2="67593" y2="58667"/>
                            <a14:backgroundMark x1="35185" y1="1333" x2="35185" y2="1333"/>
                            <a14:backgroundMark x1="37037" y1="1333" x2="37037" y2="1333"/>
                            <a14:backgroundMark x1="27778" y1="21333" x2="27778" y2="21333"/>
                            <a14:backgroundMark x1="28704" y1="21333" x2="28704" y2="21333"/>
                            <a14:backgroundMark x1="67593" y1="98667" x2="67593" y2="98667"/>
                            <a14:backgroundMark x1="67593" y1="97333" x2="67593" y2="97333"/>
                            <a14:backgroundMark x1="66667" y1="97333" x2="66667" y2="97333"/>
                            <a14:backgroundMark x1="65741" y1="97333" x2="65741" y2="97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28405" r="39094" b="47980"/>
              <a:stretch/>
            </p:blipFill>
            <p:spPr>
              <a:xfrm>
                <a:off x="2008980" y="2807259"/>
                <a:ext cx="213026" cy="23677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26637A8-ADD0-4A95-A86B-57DEEFE6B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000" b="98667" l="6481" r="95370">
                            <a14:foregroundMark x1="42593" y1="25333" x2="42593" y2="25333"/>
                            <a14:foregroundMark x1="38553" y1="32000" x2="38889" y2="34667"/>
                            <a14:foregroundMark x1="38216" y1="29333" x2="38553" y2="32000"/>
                            <a14:foregroundMark x1="38048" y1="28000" x2="38216" y2="29333"/>
                            <a14:foregroundMark x1="37711" y1="25333" x2="38048" y2="28000"/>
                            <a14:foregroundMark x1="37374" y1="22667" x2="37711" y2="25333"/>
                            <a14:foregroundMark x1="37205" y1="21333" x2="37374" y2="22667"/>
                            <a14:foregroundMark x1="37037" y1="20000" x2="37205" y2="21333"/>
                            <a14:foregroundMark x1="29445" y1="29333" x2="28704" y2="32000"/>
                            <a14:foregroundMark x1="29815" y1="28000" x2="29445" y2="29333"/>
                            <a14:foregroundMark x1="30556" y1="25333" x2="29815" y2="28000"/>
                            <a14:foregroundMark x1="31296" y1="22667" x2="30556" y2="25333"/>
                            <a14:foregroundMark x1="31667" y1="21333" x2="31296" y2="22667"/>
                            <a14:foregroundMark x1="36111" y1="5333" x2="31667" y2="21333"/>
                            <a14:foregroundMark x1="16667" y1="82667" x2="16667" y2="82667"/>
                            <a14:foregroundMark x1="50926" y1="73333" x2="50926" y2="73333"/>
                            <a14:foregroundMark x1="64815" y1="98667" x2="61111" y2="98667"/>
                            <a14:foregroundMark x1="68519" y1="58667" x2="68519" y2="57333"/>
                            <a14:foregroundMark x1="68519" y1="60000" x2="68519" y2="58667"/>
                            <a14:foregroundMark x1="81481" y1="77333" x2="81481" y2="77333"/>
                            <a14:foregroundMark x1="75000" y1="64000" x2="75000" y2="64000"/>
                            <a14:foregroundMark x1="94444" y1="65333" x2="94444" y2="65333"/>
                            <a14:foregroundMark x1="95370" y1="86667" x2="95370" y2="86667"/>
                            <a14:backgroundMark x1="71296" y1="13333" x2="71296" y2="13333"/>
                            <a14:backgroundMark x1="70370" y1="32000" x2="70370" y2="32000"/>
                            <a14:backgroundMark x1="70370" y1="33333" x2="70370" y2="29333"/>
                            <a14:backgroundMark x1="73148" y1="22667" x2="72222" y2="20000"/>
                            <a14:backgroundMark x1="72222" y1="30667" x2="72222" y2="30667"/>
                            <a14:backgroundMark x1="68519" y1="30667" x2="68519" y2="30667"/>
                            <a14:backgroundMark x1="82407" y1="50667" x2="82407" y2="50667"/>
                            <a14:backgroundMark x1="65741" y1="57333" x2="65741" y2="57333"/>
                            <a14:backgroundMark x1="67593" y1="65333" x2="67593" y2="65333"/>
                            <a14:backgroundMark x1="69444" y1="56000" x2="69444" y2="56000"/>
                            <a14:backgroundMark x1="25926" y1="22667" x2="25926" y2="22667"/>
                            <a14:backgroundMark x1="26852" y1="29333" x2="26852" y2="29333"/>
                            <a14:backgroundMark x1="75000" y1="17333" x2="75000" y2="17333"/>
                            <a14:backgroundMark x1="74074" y1="25333" x2="80556" y2="34667"/>
                            <a14:backgroundMark x1="28704" y1="28000" x2="28704" y2="28000"/>
                            <a14:backgroundMark x1="28704" y1="32000" x2="28704" y2="32000"/>
                            <a14:backgroundMark x1="28704" y1="25333" x2="28704" y2="25333"/>
                            <a14:backgroundMark x1="66667" y1="57333" x2="66667" y2="57333"/>
                            <a14:backgroundMark x1="67593" y1="62667" x2="67593" y2="62667"/>
                            <a14:backgroundMark x1="67593" y1="58667" x2="67593" y2="58667"/>
                            <a14:backgroundMark x1="35185" y1="1333" x2="35185" y2="1333"/>
                            <a14:backgroundMark x1="37037" y1="1333" x2="37037" y2="1333"/>
                            <a14:backgroundMark x1="27778" y1="21333" x2="27778" y2="21333"/>
                            <a14:backgroundMark x1="28704" y1="21333" x2="28704" y2="21333"/>
                            <a14:backgroundMark x1="67593" y1="98667" x2="67593" y2="98667"/>
                            <a14:backgroundMark x1="67593" y1="97333" x2="67593" y2="97333"/>
                            <a14:backgroundMark x1="66667" y1="97333" x2="66667" y2="97333"/>
                            <a14:backgroundMark x1="65741" y1="97333" x2="65741" y2="97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67499" t="53817"/>
              <a:stretch/>
            </p:blipFill>
            <p:spPr>
              <a:xfrm>
                <a:off x="2356251" y="2982984"/>
                <a:ext cx="213025" cy="21021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1F9FFE0A-59EF-DA26-97FE-874EB8679C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000" b="98667" l="6481" r="95370">
                            <a14:foregroundMark x1="42593" y1="25333" x2="42593" y2="25333"/>
                            <a14:foregroundMark x1="38553" y1="32000" x2="38889" y2="34667"/>
                            <a14:foregroundMark x1="38216" y1="29333" x2="38553" y2="32000"/>
                            <a14:foregroundMark x1="38048" y1="28000" x2="38216" y2="29333"/>
                            <a14:foregroundMark x1="37711" y1="25333" x2="38048" y2="28000"/>
                            <a14:foregroundMark x1="37374" y1="22667" x2="37711" y2="25333"/>
                            <a14:foregroundMark x1="37205" y1="21333" x2="37374" y2="22667"/>
                            <a14:foregroundMark x1="37037" y1="20000" x2="37205" y2="21333"/>
                            <a14:foregroundMark x1="29445" y1="29333" x2="28704" y2="32000"/>
                            <a14:foregroundMark x1="29815" y1="28000" x2="29445" y2="29333"/>
                            <a14:foregroundMark x1="30556" y1="25333" x2="29815" y2="28000"/>
                            <a14:foregroundMark x1="31296" y1="22667" x2="30556" y2="25333"/>
                            <a14:foregroundMark x1="31667" y1="21333" x2="31296" y2="22667"/>
                            <a14:foregroundMark x1="36111" y1="5333" x2="31667" y2="21333"/>
                            <a14:foregroundMark x1="16667" y1="82667" x2="16667" y2="82667"/>
                            <a14:foregroundMark x1="50926" y1="73333" x2="50926" y2="73333"/>
                            <a14:foregroundMark x1="64815" y1="98667" x2="61111" y2="98667"/>
                            <a14:foregroundMark x1="68519" y1="58667" x2="68519" y2="57333"/>
                            <a14:foregroundMark x1="68519" y1="60000" x2="68519" y2="58667"/>
                            <a14:foregroundMark x1="81481" y1="77333" x2="81481" y2="77333"/>
                            <a14:foregroundMark x1="75000" y1="64000" x2="75000" y2="64000"/>
                            <a14:foregroundMark x1="94444" y1="65333" x2="94444" y2="65333"/>
                            <a14:foregroundMark x1="95370" y1="86667" x2="95370" y2="86667"/>
                            <a14:backgroundMark x1="71296" y1="13333" x2="71296" y2="13333"/>
                            <a14:backgroundMark x1="70370" y1="32000" x2="70370" y2="32000"/>
                            <a14:backgroundMark x1="70370" y1="33333" x2="70370" y2="29333"/>
                            <a14:backgroundMark x1="73148" y1="22667" x2="72222" y2="20000"/>
                            <a14:backgroundMark x1="72222" y1="30667" x2="72222" y2="30667"/>
                            <a14:backgroundMark x1="68519" y1="30667" x2="68519" y2="30667"/>
                            <a14:backgroundMark x1="82407" y1="50667" x2="82407" y2="50667"/>
                            <a14:backgroundMark x1="65741" y1="57333" x2="65741" y2="57333"/>
                            <a14:backgroundMark x1="67593" y1="65333" x2="67593" y2="65333"/>
                            <a14:backgroundMark x1="69444" y1="56000" x2="69444" y2="56000"/>
                            <a14:backgroundMark x1="25926" y1="22667" x2="25926" y2="22667"/>
                            <a14:backgroundMark x1="26852" y1="29333" x2="26852" y2="29333"/>
                            <a14:backgroundMark x1="75000" y1="17333" x2="75000" y2="17333"/>
                            <a14:backgroundMark x1="74074" y1="25333" x2="80556" y2="34667"/>
                            <a14:backgroundMark x1="28704" y1="28000" x2="28704" y2="28000"/>
                            <a14:backgroundMark x1="28704" y1="32000" x2="28704" y2="32000"/>
                            <a14:backgroundMark x1="28704" y1="25333" x2="28704" y2="25333"/>
                            <a14:backgroundMark x1="66667" y1="57333" x2="66667" y2="57333"/>
                            <a14:backgroundMark x1="67593" y1="62667" x2="67593" y2="62667"/>
                            <a14:backgroundMark x1="67593" y1="58667" x2="67593" y2="58667"/>
                            <a14:backgroundMark x1="35185" y1="1333" x2="35185" y2="1333"/>
                            <a14:backgroundMark x1="37037" y1="1333" x2="37037" y2="1333"/>
                            <a14:backgroundMark x1="27778" y1="21333" x2="27778" y2="21333"/>
                            <a14:backgroundMark x1="28704" y1="21333" x2="28704" y2="21333"/>
                            <a14:backgroundMark x1="67593" y1="98667" x2="67593" y2="98667"/>
                            <a14:backgroundMark x1="67593" y1="97333" x2="67593" y2="97333"/>
                            <a14:backgroundMark x1="66667" y1="97333" x2="66667" y2="97333"/>
                            <a14:backgroundMark x1="65741" y1="97333" x2="65741" y2="97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34386" t="55159" r="33643"/>
              <a:stretch/>
            </p:blipFill>
            <p:spPr>
              <a:xfrm>
                <a:off x="2023482" y="3186020"/>
                <a:ext cx="209550" cy="204105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4C2A3B3-EB95-F11F-C845-03DA54D2FF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000" b="98667" l="6481" r="95370">
                            <a14:foregroundMark x1="42593" y1="25333" x2="42593" y2="25333"/>
                            <a14:foregroundMark x1="38553" y1="32000" x2="38889" y2="34667"/>
                            <a14:foregroundMark x1="38216" y1="29333" x2="38553" y2="32000"/>
                            <a14:foregroundMark x1="38048" y1="28000" x2="38216" y2="29333"/>
                            <a14:foregroundMark x1="37711" y1="25333" x2="38048" y2="28000"/>
                            <a14:foregroundMark x1="37374" y1="22667" x2="37711" y2="25333"/>
                            <a14:foregroundMark x1="37205" y1="21333" x2="37374" y2="22667"/>
                            <a14:foregroundMark x1="37037" y1="20000" x2="37205" y2="21333"/>
                            <a14:foregroundMark x1="29445" y1="29333" x2="28704" y2="32000"/>
                            <a14:foregroundMark x1="29815" y1="28000" x2="29445" y2="29333"/>
                            <a14:foregroundMark x1="30556" y1="25333" x2="29815" y2="28000"/>
                            <a14:foregroundMark x1="31296" y1="22667" x2="30556" y2="25333"/>
                            <a14:foregroundMark x1="31667" y1="21333" x2="31296" y2="22667"/>
                            <a14:foregroundMark x1="36111" y1="5333" x2="31667" y2="21333"/>
                            <a14:foregroundMark x1="16667" y1="82667" x2="16667" y2="82667"/>
                            <a14:foregroundMark x1="50926" y1="73333" x2="50926" y2="73333"/>
                            <a14:foregroundMark x1="64815" y1="98667" x2="61111" y2="98667"/>
                            <a14:foregroundMark x1="68519" y1="58667" x2="68519" y2="57333"/>
                            <a14:foregroundMark x1="68519" y1="60000" x2="68519" y2="58667"/>
                            <a14:foregroundMark x1="81481" y1="77333" x2="81481" y2="77333"/>
                            <a14:foregroundMark x1="75000" y1="64000" x2="75000" y2="64000"/>
                            <a14:foregroundMark x1="94444" y1="65333" x2="94444" y2="65333"/>
                            <a14:foregroundMark x1="95370" y1="86667" x2="95370" y2="86667"/>
                            <a14:backgroundMark x1="71296" y1="13333" x2="71296" y2="13333"/>
                            <a14:backgroundMark x1="70370" y1="32000" x2="70370" y2="32000"/>
                            <a14:backgroundMark x1="70370" y1="33333" x2="70370" y2="29333"/>
                            <a14:backgroundMark x1="73148" y1="22667" x2="72222" y2="20000"/>
                            <a14:backgroundMark x1="72222" y1="30667" x2="72222" y2="30667"/>
                            <a14:backgroundMark x1="68519" y1="30667" x2="68519" y2="30667"/>
                            <a14:backgroundMark x1="82407" y1="50667" x2="82407" y2="50667"/>
                            <a14:backgroundMark x1="65741" y1="57333" x2="65741" y2="57333"/>
                            <a14:backgroundMark x1="67593" y1="65333" x2="67593" y2="65333"/>
                            <a14:backgroundMark x1="69444" y1="56000" x2="69444" y2="56000"/>
                            <a14:backgroundMark x1="25926" y1="22667" x2="25926" y2="22667"/>
                            <a14:backgroundMark x1="26852" y1="29333" x2="26852" y2="29333"/>
                            <a14:backgroundMark x1="75000" y1="17333" x2="75000" y2="17333"/>
                            <a14:backgroundMark x1="74074" y1="25333" x2="80556" y2="34667"/>
                            <a14:backgroundMark x1="28704" y1="28000" x2="28704" y2="28000"/>
                            <a14:backgroundMark x1="28704" y1="32000" x2="28704" y2="32000"/>
                            <a14:backgroundMark x1="28704" y1="25333" x2="28704" y2="25333"/>
                            <a14:backgroundMark x1="66667" y1="57333" x2="66667" y2="57333"/>
                            <a14:backgroundMark x1="67593" y1="62667" x2="67593" y2="62667"/>
                            <a14:backgroundMark x1="67593" y1="58667" x2="67593" y2="58667"/>
                            <a14:backgroundMark x1="35185" y1="1333" x2="35185" y2="1333"/>
                            <a14:backgroundMark x1="37037" y1="1333" x2="37037" y2="1333"/>
                            <a14:backgroundMark x1="27778" y1="21333" x2="27778" y2="21333"/>
                            <a14:backgroundMark x1="28704" y1="21333" x2="28704" y2="21333"/>
                            <a14:backgroundMark x1="67593" y1="98667" x2="67593" y2="98667"/>
                            <a14:backgroundMark x1="67593" y1="97333" x2="67593" y2="97333"/>
                            <a14:backgroundMark x1="66667" y1="97333" x2="66667" y2="97333"/>
                            <a14:backgroundMark x1="65741" y1="97333" x2="65741" y2="97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" t="55158" r="68029"/>
              <a:stretch/>
            </p:blipFill>
            <p:spPr>
              <a:xfrm>
                <a:off x="1685644" y="2986036"/>
                <a:ext cx="209551" cy="204106"/>
              </a:xfrm>
              <a:prstGeom prst="rect">
                <a:avLst/>
              </a:prstGeom>
            </p:spPr>
          </p:pic>
        </p:grp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EC90E8D4-D1FB-A50C-4510-C61981DF735A}"/>
                </a:ext>
              </a:extLst>
            </p:cNvPr>
            <p:cNvCxnSpPr>
              <a:cxnSpLocks/>
              <a:stCxn id="38" idx="1"/>
              <a:endCxn id="9" idx="2"/>
            </p:cNvCxnSpPr>
            <p:nvPr/>
          </p:nvCxnSpPr>
          <p:spPr>
            <a:xfrm flipV="1">
              <a:off x="3991326" y="4348646"/>
              <a:ext cx="1478706" cy="674081"/>
            </a:xfrm>
            <a:prstGeom prst="bentConnector2">
              <a:avLst/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DEF23E57-2B90-0A43-19F5-7CFCB69A5221}"/>
                </a:ext>
              </a:extLst>
            </p:cNvPr>
            <p:cNvCxnSpPr>
              <a:cxnSpLocks/>
              <a:stCxn id="38" idx="1"/>
              <a:endCxn id="8" idx="1"/>
            </p:cNvCxnSpPr>
            <p:nvPr/>
          </p:nvCxnSpPr>
          <p:spPr>
            <a:xfrm flipV="1">
              <a:off x="3991326" y="3794648"/>
              <a:ext cx="1610040" cy="1228079"/>
            </a:xfrm>
            <a:prstGeom prst="bentConnector3">
              <a:avLst>
                <a:gd name="adj1" fmla="val 81651"/>
              </a:avLst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ctor: Elbow 1026">
              <a:extLst>
                <a:ext uri="{FF2B5EF4-FFF2-40B4-BE49-F238E27FC236}">
                  <a16:creationId xmlns:a16="http://schemas.microsoft.com/office/drawing/2014/main" id="{0C435834-453E-125B-A7B9-87788FC0E897}"/>
                </a:ext>
              </a:extLst>
            </p:cNvPr>
            <p:cNvCxnSpPr>
              <a:cxnSpLocks/>
              <a:stCxn id="38" idx="1"/>
              <a:endCxn id="11" idx="3"/>
            </p:cNvCxnSpPr>
            <p:nvPr/>
          </p:nvCxnSpPr>
          <p:spPr>
            <a:xfrm flipV="1">
              <a:off x="3991326" y="4163980"/>
              <a:ext cx="2356287" cy="858747"/>
            </a:xfrm>
            <a:prstGeom prst="bentConnector3">
              <a:avLst>
                <a:gd name="adj1" fmla="val 109702"/>
              </a:avLst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onnector: Elbow 1030">
              <a:extLst>
                <a:ext uri="{FF2B5EF4-FFF2-40B4-BE49-F238E27FC236}">
                  <a16:creationId xmlns:a16="http://schemas.microsoft.com/office/drawing/2014/main" id="{7D793D89-E1FA-C470-47D1-6ADA03DB581E}"/>
                </a:ext>
              </a:extLst>
            </p:cNvPr>
            <p:cNvCxnSpPr>
              <a:cxnSpLocks/>
              <a:stCxn id="38" idx="1"/>
              <a:endCxn id="10" idx="2"/>
            </p:cNvCxnSpPr>
            <p:nvPr/>
          </p:nvCxnSpPr>
          <p:spPr>
            <a:xfrm flipV="1">
              <a:off x="3991326" y="4348646"/>
              <a:ext cx="1846884" cy="674081"/>
            </a:xfrm>
            <a:prstGeom prst="bentConnector2">
              <a:avLst/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66AB4914-8E56-29F1-8821-E67010031C27}"/>
                </a:ext>
              </a:extLst>
            </p:cNvPr>
            <p:cNvSpPr txBox="1"/>
            <p:nvPr/>
          </p:nvSpPr>
          <p:spPr>
            <a:xfrm>
              <a:off x="4515389" y="3019162"/>
              <a:ext cx="38284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>
                  <a:solidFill>
                    <a:srgbClr val="B9BAA3"/>
                  </a:solidFill>
                  <a:latin typeface="Futura Hv BT" panose="020B0702020204020204" pitchFamily="34" charset="0"/>
                </a:rPr>
                <a:t>ESC</a:t>
              </a:r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C10A9F2A-BA7E-0467-23B6-043A5302D50D}"/>
                </a:ext>
              </a:extLst>
            </p:cNvPr>
            <p:cNvSpPr txBox="1"/>
            <p:nvPr/>
          </p:nvSpPr>
          <p:spPr>
            <a:xfrm>
              <a:off x="7275950" y="1913871"/>
              <a:ext cx="3155101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solidFill>
                    <a:srgbClr val="B9BAA3"/>
                  </a:solidFill>
                  <a:latin typeface="Futura Hv BT" panose="020B0702020204020204" pitchFamily="34" charset="0"/>
                </a:rPr>
                <a:t>INTERAGIR :</a:t>
              </a:r>
            </a:p>
            <a:p>
              <a:r>
                <a:rPr lang="fr-FR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Interagir avec un objet</a:t>
              </a:r>
            </a:p>
          </p:txBody>
        </p:sp>
        <p:cxnSp>
          <p:nvCxnSpPr>
            <p:cNvPr id="1036" name="Connector: Elbow 1035">
              <a:extLst>
                <a:ext uri="{FF2B5EF4-FFF2-40B4-BE49-F238E27FC236}">
                  <a16:creationId xmlns:a16="http://schemas.microsoft.com/office/drawing/2014/main" id="{1E17FEAA-DC89-DF7A-E2C1-F356C56B4B60}"/>
                </a:ext>
              </a:extLst>
            </p:cNvPr>
            <p:cNvCxnSpPr>
              <a:cxnSpLocks/>
              <a:stCxn id="1040" idx="1"/>
              <a:endCxn id="16" idx="0"/>
            </p:cNvCxnSpPr>
            <p:nvPr/>
          </p:nvCxnSpPr>
          <p:spPr>
            <a:xfrm rot="10800000" flipV="1">
              <a:off x="6108297" y="2305045"/>
              <a:ext cx="871102" cy="1343881"/>
            </a:xfrm>
            <a:prstGeom prst="bentConnector2">
              <a:avLst/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0" name="Left Brace 1039">
              <a:extLst>
                <a:ext uri="{FF2B5EF4-FFF2-40B4-BE49-F238E27FC236}">
                  <a16:creationId xmlns:a16="http://schemas.microsoft.com/office/drawing/2014/main" id="{F0751593-98E7-2058-7693-33802A0C50BA}"/>
                </a:ext>
              </a:extLst>
            </p:cNvPr>
            <p:cNvSpPr/>
            <p:nvPr/>
          </p:nvSpPr>
          <p:spPr>
            <a:xfrm>
              <a:off x="6979399" y="1962802"/>
              <a:ext cx="316563" cy="677108"/>
            </a:xfrm>
            <a:prstGeom prst="leftBrace">
              <a:avLst>
                <a:gd name="adj1" fmla="val 76125"/>
                <a:gd name="adj2" fmla="val 50545"/>
              </a:avLst>
            </a:prstGeom>
            <a:ln w="28575">
              <a:solidFill>
                <a:srgbClr val="B9BAA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5D745B75-29C9-68B0-D365-4D839229DC37}"/>
                </a:ext>
              </a:extLst>
            </p:cNvPr>
            <p:cNvSpPr/>
            <p:nvPr/>
          </p:nvSpPr>
          <p:spPr>
            <a:xfrm>
              <a:off x="9589979" y="2295842"/>
              <a:ext cx="203226" cy="209138"/>
            </a:xfrm>
            <a:prstGeom prst="roundRect">
              <a:avLst>
                <a:gd name="adj" fmla="val 7994"/>
              </a:avLst>
            </a:prstGeom>
            <a:solidFill>
              <a:srgbClr val="D0D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4D4D4D"/>
                  </a:solidFill>
                  <a:latin typeface="Futura Hv BT" panose="020B0702020204020204" pitchFamily="34" charset="0"/>
                </a:rPr>
                <a:t>E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DE54E29D-F383-6D26-FC57-5CE69C852251}"/>
                </a:ext>
              </a:extLst>
            </p:cNvPr>
            <p:cNvSpPr txBox="1"/>
            <p:nvPr/>
          </p:nvSpPr>
          <p:spPr>
            <a:xfrm>
              <a:off x="1790350" y="2504980"/>
              <a:ext cx="141631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rgbClr val="B9BAA3"/>
                  </a:solidFill>
                  <a:latin typeface="Futura Hv BT" panose="020B0702020204020204" pitchFamily="34" charset="0"/>
                </a:rPr>
                <a:t>MENU </a:t>
              </a:r>
              <a:r>
                <a:rPr lang="fr-FR" sz="1800" dirty="0">
                  <a:solidFill>
                    <a:srgbClr val="B9BAA3"/>
                  </a:solidFill>
                  <a:latin typeface="Futura Hv BT" panose="020B0702020204020204" pitchFamily="34" charset="0"/>
                </a:rPr>
                <a:t>:</a:t>
              </a:r>
            </a:p>
            <a:p>
              <a:r>
                <a:rPr lang="fr-FR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Menu pause</a:t>
              </a:r>
            </a:p>
            <a:p>
              <a:r>
                <a:rPr lang="fr-FR" sz="1800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Calepin </a:t>
              </a:r>
            </a:p>
            <a:p>
              <a:r>
                <a:rPr lang="fr-FR" dirty="0">
                  <a:solidFill>
                    <a:srgbClr val="B9BAA3"/>
                  </a:solidFill>
                  <a:latin typeface="Futura Lt BT" panose="020B0402020204020303" pitchFamily="34" charset="0"/>
                </a:rPr>
                <a:t>Inventaire</a:t>
              </a:r>
            </a:p>
            <a:p>
              <a:endParaRPr lang="fr-FR" sz="1800" dirty="0">
                <a:solidFill>
                  <a:srgbClr val="B9BAA3"/>
                </a:solidFill>
                <a:latin typeface="Futura Hv BT" panose="020B0702020204020204" pitchFamily="34" charset="0"/>
              </a:endParaRPr>
            </a:p>
          </p:txBody>
        </p:sp>
        <p:pic>
          <p:nvPicPr>
            <p:cNvPr id="1053" name="Picture 1052">
              <a:extLst>
                <a:ext uri="{FF2B5EF4-FFF2-40B4-BE49-F238E27FC236}">
                  <a16:creationId xmlns:a16="http://schemas.microsoft.com/office/drawing/2014/main" id="{0A568D62-E15C-D5B8-AAB6-868FF723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0698" y="2902202"/>
              <a:ext cx="376449" cy="209138"/>
            </a:xfrm>
            <a:prstGeom prst="rect">
              <a:avLst/>
            </a:prstGeom>
          </p:spPr>
        </p:pic>
        <p:sp>
          <p:nvSpPr>
            <p:cNvPr id="1057" name="Left Brace 1056">
              <a:extLst>
                <a:ext uri="{FF2B5EF4-FFF2-40B4-BE49-F238E27FC236}">
                  <a16:creationId xmlns:a16="http://schemas.microsoft.com/office/drawing/2014/main" id="{6247A9FF-FBD0-0BD1-ACE7-7737D1D8A032}"/>
                </a:ext>
              </a:extLst>
            </p:cNvPr>
            <p:cNvSpPr/>
            <p:nvPr/>
          </p:nvSpPr>
          <p:spPr>
            <a:xfrm rot="10800000">
              <a:off x="3674762" y="2504980"/>
              <a:ext cx="316563" cy="1252926"/>
            </a:xfrm>
            <a:prstGeom prst="leftBrace">
              <a:avLst>
                <a:gd name="adj1" fmla="val 76125"/>
                <a:gd name="adj2" fmla="val 50545"/>
              </a:avLst>
            </a:prstGeom>
            <a:ln w="28575">
              <a:solidFill>
                <a:srgbClr val="B9BAA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59" name="Connector: Elbow 1058">
              <a:extLst>
                <a:ext uri="{FF2B5EF4-FFF2-40B4-BE49-F238E27FC236}">
                  <a16:creationId xmlns:a16="http://schemas.microsoft.com/office/drawing/2014/main" id="{515F27FD-8C09-6FC2-6683-6456D05725F7}"/>
                </a:ext>
              </a:extLst>
            </p:cNvPr>
            <p:cNvCxnSpPr>
              <a:cxnSpLocks/>
              <a:stCxn id="1057" idx="1"/>
              <a:endCxn id="1075" idx="1"/>
            </p:cNvCxnSpPr>
            <p:nvPr/>
          </p:nvCxnSpPr>
          <p:spPr>
            <a:xfrm>
              <a:off x="3991325" y="3124615"/>
              <a:ext cx="554827" cy="670033"/>
            </a:xfrm>
            <a:prstGeom prst="bentConnector3">
              <a:avLst>
                <a:gd name="adj1" fmla="val 50000"/>
              </a:avLst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Rectangle: Rounded Corners 1074">
              <a:extLst>
                <a:ext uri="{FF2B5EF4-FFF2-40B4-BE49-F238E27FC236}">
                  <a16:creationId xmlns:a16="http://schemas.microsoft.com/office/drawing/2014/main" id="{E2E02A45-9A11-B87E-8275-D522C5584D31}"/>
                </a:ext>
              </a:extLst>
            </p:cNvPr>
            <p:cNvSpPr/>
            <p:nvPr/>
          </p:nvSpPr>
          <p:spPr>
            <a:xfrm>
              <a:off x="4546152" y="3648927"/>
              <a:ext cx="684158" cy="291442"/>
            </a:xfrm>
            <a:prstGeom prst="roundRect">
              <a:avLst>
                <a:gd name="adj" fmla="val 799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4D4D4D"/>
                  </a:solidFill>
                  <a:latin typeface="Futura Hv BT" panose="020B0702020204020204" pitchFamily="34" charset="0"/>
                </a:rPr>
                <a:t>TAB</a:t>
              </a:r>
            </a:p>
          </p:txBody>
        </p:sp>
        <p:cxnSp>
          <p:nvCxnSpPr>
            <p:cNvPr id="1079" name="Straight Arrow Connector 1078">
              <a:extLst>
                <a:ext uri="{FF2B5EF4-FFF2-40B4-BE49-F238E27FC236}">
                  <a16:creationId xmlns:a16="http://schemas.microsoft.com/office/drawing/2014/main" id="{6D15CCE7-0E41-83E7-1E95-597F08EA0487}"/>
                </a:ext>
              </a:extLst>
            </p:cNvPr>
            <p:cNvCxnSpPr>
              <a:stCxn id="1057" idx="1"/>
              <a:endCxn id="1042" idx="1"/>
            </p:cNvCxnSpPr>
            <p:nvPr/>
          </p:nvCxnSpPr>
          <p:spPr>
            <a:xfrm flipV="1">
              <a:off x="3991325" y="3119190"/>
              <a:ext cx="524064" cy="5425"/>
            </a:xfrm>
            <a:prstGeom prst="straightConnector1">
              <a:avLst/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2" name="Rectangle: Rounded Corners 1081">
              <a:extLst>
                <a:ext uri="{FF2B5EF4-FFF2-40B4-BE49-F238E27FC236}">
                  <a16:creationId xmlns:a16="http://schemas.microsoft.com/office/drawing/2014/main" id="{06EF5AE4-BD5C-A425-9FB7-E9CCCBF8FD1E}"/>
                </a:ext>
              </a:extLst>
            </p:cNvPr>
            <p:cNvSpPr/>
            <p:nvPr/>
          </p:nvSpPr>
          <p:spPr>
            <a:xfrm>
              <a:off x="2874983" y="3437747"/>
              <a:ext cx="476697" cy="165772"/>
            </a:xfrm>
            <a:prstGeom prst="roundRect">
              <a:avLst>
                <a:gd name="adj" fmla="val 799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rgbClr val="4D4D4D"/>
                  </a:solidFill>
                  <a:latin typeface="Futura Hv BT" panose="020B0702020204020204" pitchFamily="34" charset="0"/>
                </a:rPr>
                <a:t>TAB</a:t>
              </a:r>
              <a:endParaRPr lang="fr-FR" sz="1200" dirty="0">
                <a:solidFill>
                  <a:srgbClr val="4D4D4D"/>
                </a:solidFill>
                <a:latin typeface="Futura Hv BT" panose="020B0702020204020204" pitchFamily="34" charset="0"/>
              </a:endParaRPr>
            </a:p>
          </p:txBody>
        </p:sp>
        <p:sp>
          <p:nvSpPr>
            <p:cNvPr id="1100" name="Rectangle: Rounded Corners 1099">
              <a:extLst>
                <a:ext uri="{FF2B5EF4-FFF2-40B4-BE49-F238E27FC236}">
                  <a16:creationId xmlns:a16="http://schemas.microsoft.com/office/drawing/2014/main" id="{4AACB5D0-9317-5B86-F03E-659AD9B57E31}"/>
                </a:ext>
              </a:extLst>
            </p:cNvPr>
            <p:cNvSpPr/>
            <p:nvPr/>
          </p:nvSpPr>
          <p:spPr>
            <a:xfrm>
              <a:off x="6107448" y="4382002"/>
              <a:ext cx="292894" cy="291442"/>
            </a:xfrm>
            <a:prstGeom prst="roundRect">
              <a:avLst>
                <a:gd name="adj" fmla="val 799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4D4D4D"/>
                  </a:solidFill>
                  <a:latin typeface="Futura Hv BT" panose="020B0702020204020204" pitchFamily="34" charset="0"/>
                </a:rPr>
                <a:t>C</a:t>
              </a:r>
            </a:p>
          </p:txBody>
        </p:sp>
        <p:cxnSp>
          <p:nvCxnSpPr>
            <p:cNvPr id="1101" name="Connector: Elbow 1100">
              <a:extLst>
                <a:ext uri="{FF2B5EF4-FFF2-40B4-BE49-F238E27FC236}">
                  <a16:creationId xmlns:a16="http://schemas.microsoft.com/office/drawing/2014/main" id="{0D0CBD1E-FDFB-AAD3-D323-46B213BF7895}"/>
                </a:ext>
              </a:extLst>
            </p:cNvPr>
            <p:cNvCxnSpPr>
              <a:cxnSpLocks/>
              <a:stCxn id="1057" idx="1"/>
              <a:endCxn id="1100" idx="1"/>
            </p:cNvCxnSpPr>
            <p:nvPr/>
          </p:nvCxnSpPr>
          <p:spPr>
            <a:xfrm>
              <a:off x="3991325" y="3124615"/>
              <a:ext cx="2116123" cy="1403108"/>
            </a:xfrm>
            <a:prstGeom prst="bentConnector3">
              <a:avLst>
                <a:gd name="adj1" fmla="val 91861"/>
              </a:avLst>
            </a:prstGeom>
            <a:ln w="28575" cap="rnd" cmpd="sng">
              <a:solidFill>
                <a:srgbClr val="B9BAA3"/>
              </a:solidFill>
              <a:prstDash val="sysDash"/>
              <a:bevel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0" name="Rectangle: Rounded Corners 1109">
              <a:extLst>
                <a:ext uri="{FF2B5EF4-FFF2-40B4-BE49-F238E27FC236}">
                  <a16:creationId xmlns:a16="http://schemas.microsoft.com/office/drawing/2014/main" id="{FCBE7D50-89EA-B2A6-0C73-83E205E7040A}"/>
                </a:ext>
              </a:extLst>
            </p:cNvPr>
            <p:cNvSpPr/>
            <p:nvPr/>
          </p:nvSpPr>
          <p:spPr>
            <a:xfrm>
              <a:off x="2679645" y="3147666"/>
              <a:ext cx="203226" cy="209138"/>
            </a:xfrm>
            <a:prstGeom prst="roundRect">
              <a:avLst>
                <a:gd name="adj" fmla="val 799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rgbClr val="4D4D4D"/>
                  </a:solidFill>
                  <a:latin typeface="Futura Hv BT" panose="020B0702020204020204" pitchFamily="34" charset="0"/>
                </a:rPr>
                <a:t>C</a:t>
              </a:r>
            </a:p>
          </p:txBody>
        </p:sp>
      </p:grpSp>
      <p:pic>
        <p:nvPicPr>
          <p:cNvPr id="6" name="Picture 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F8C41F9-19CD-4F89-8042-976FF33C25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7" name="Picture 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A7EEFCC-3E20-63E6-E1EC-88577D1851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3" name="Picture 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6F29B3FE-09E0-52E3-DA10-696642A441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6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1309AA-C6FC-B4CA-1D70-D27DC061927B}"/>
              </a:ext>
            </a:extLst>
          </p:cNvPr>
          <p:cNvSpPr txBox="1"/>
          <p:nvPr/>
        </p:nvSpPr>
        <p:spPr>
          <a:xfrm>
            <a:off x="1256050" y="604335"/>
            <a:ext cx="90827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B9BAA3"/>
                </a:solidFill>
                <a:latin typeface="Futura Hv BT" panose="020B0702020204020204" pitchFamily="34" charset="0"/>
              </a:rPr>
              <a:t>MAPPING MOUSE (	 KEYBOARD)</a:t>
            </a:r>
          </a:p>
          <a:p>
            <a:r>
              <a:rPr lang="fr-FR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INTERACTION</a:t>
            </a:r>
          </a:p>
        </p:txBody>
      </p:sp>
      <p:sp>
        <p:nvSpPr>
          <p:cNvPr id="30" name="&quot;Not Allowed&quot; Symbol 29">
            <a:extLst>
              <a:ext uri="{FF2B5EF4-FFF2-40B4-BE49-F238E27FC236}">
                <a16:creationId xmlns:a16="http://schemas.microsoft.com/office/drawing/2014/main" id="{2294ECBD-96E3-6235-8A18-86DAE9F09342}"/>
              </a:ext>
            </a:extLst>
          </p:cNvPr>
          <p:cNvSpPr/>
          <p:nvPr/>
        </p:nvSpPr>
        <p:spPr>
          <a:xfrm>
            <a:off x="6562516" y="792851"/>
            <a:ext cx="382989" cy="378248"/>
          </a:xfrm>
          <a:prstGeom prst="noSmoking">
            <a:avLst>
              <a:gd name="adj" fmla="val 10652"/>
            </a:avLst>
          </a:prstGeom>
          <a:solidFill>
            <a:srgbClr val="B9B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Picture 2" descr="keyboard vector - Ebuyer Blog">
            <a:extLst>
              <a:ext uri="{FF2B5EF4-FFF2-40B4-BE49-F238E27FC236}">
                <a16:creationId xmlns:a16="http://schemas.microsoft.com/office/drawing/2014/main" id="{BBA56355-3C61-8BF3-2C80-C92A33D63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7434" r="90000">
                        <a14:foregroundMark x1="7434" y1="9167" x2="7434" y2="9167"/>
                        <a14:foregroundMark x1="84737" y1="44250" x2="84737" y2="4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359" t="12969" r="6336" b="12969"/>
          <a:stretch/>
        </p:blipFill>
        <p:spPr bwMode="auto">
          <a:xfrm>
            <a:off x="2624418" y="3249763"/>
            <a:ext cx="2117258" cy="2696113"/>
          </a:xfrm>
          <a:prstGeom prst="rect">
            <a:avLst/>
          </a:prstGeom>
          <a:noFill/>
          <a:effectLst>
            <a:glow rad="63500">
              <a:srgbClr val="92D050">
                <a:alpha val="7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FE06D662-9659-3947-B749-D786FF688406}"/>
              </a:ext>
            </a:extLst>
          </p:cNvPr>
          <p:cNvSpPr/>
          <p:nvPr/>
        </p:nvSpPr>
        <p:spPr>
          <a:xfrm>
            <a:off x="4524601" y="4216440"/>
            <a:ext cx="452292" cy="440455"/>
          </a:xfrm>
          <a:prstGeom prst="rightArrow">
            <a:avLst>
              <a:gd name="adj1" fmla="val 41526"/>
              <a:gd name="adj2" fmla="val 75421"/>
            </a:avLst>
          </a:prstGeom>
          <a:solidFill>
            <a:srgbClr val="4D4D4D"/>
          </a:solidFill>
          <a:ln w="28575">
            <a:solidFill>
              <a:srgbClr val="729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2275E63-8C59-5479-A291-0251864040C7}"/>
              </a:ext>
            </a:extLst>
          </p:cNvPr>
          <p:cNvSpPr/>
          <p:nvPr/>
        </p:nvSpPr>
        <p:spPr>
          <a:xfrm rot="16200000">
            <a:off x="3400917" y="2672197"/>
            <a:ext cx="452292" cy="440455"/>
          </a:xfrm>
          <a:prstGeom prst="rightArrow">
            <a:avLst>
              <a:gd name="adj1" fmla="val 41526"/>
              <a:gd name="adj2" fmla="val 75421"/>
            </a:avLst>
          </a:prstGeom>
          <a:solidFill>
            <a:srgbClr val="4D4D4D"/>
          </a:solidFill>
          <a:ln w="28575">
            <a:solidFill>
              <a:srgbClr val="729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63F20AC-A1AD-345B-4F7F-D7255DB1DC4F}"/>
              </a:ext>
            </a:extLst>
          </p:cNvPr>
          <p:cNvSpPr/>
          <p:nvPr/>
        </p:nvSpPr>
        <p:spPr>
          <a:xfrm rot="10800000">
            <a:off x="2272289" y="4216439"/>
            <a:ext cx="452292" cy="440455"/>
          </a:xfrm>
          <a:prstGeom prst="rightArrow">
            <a:avLst>
              <a:gd name="adj1" fmla="val 41526"/>
              <a:gd name="adj2" fmla="val 75421"/>
            </a:avLst>
          </a:prstGeom>
          <a:solidFill>
            <a:srgbClr val="4D4D4D"/>
          </a:solidFill>
          <a:ln w="28575">
            <a:solidFill>
              <a:srgbClr val="729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05B7A1F-857A-F628-3031-2D024A6E52F9}"/>
              </a:ext>
            </a:extLst>
          </p:cNvPr>
          <p:cNvSpPr/>
          <p:nvPr/>
        </p:nvSpPr>
        <p:spPr>
          <a:xfrm rot="5400000">
            <a:off x="3400916" y="5961126"/>
            <a:ext cx="452292" cy="440455"/>
          </a:xfrm>
          <a:prstGeom prst="rightArrow">
            <a:avLst>
              <a:gd name="adj1" fmla="val 41526"/>
              <a:gd name="adj2" fmla="val 75421"/>
            </a:avLst>
          </a:prstGeom>
          <a:solidFill>
            <a:srgbClr val="4D4D4D"/>
          </a:solidFill>
          <a:ln w="28575">
            <a:solidFill>
              <a:srgbClr val="729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BE328-078A-7CBD-C25D-AEA2F17BFF00}"/>
              </a:ext>
            </a:extLst>
          </p:cNvPr>
          <p:cNvSpPr txBox="1"/>
          <p:nvPr/>
        </p:nvSpPr>
        <p:spPr>
          <a:xfrm>
            <a:off x="5558201" y="2090265"/>
            <a:ext cx="3950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B9BAA3"/>
                </a:solidFill>
                <a:latin typeface="Futura Hv BT" panose="020B0702020204020204" pitchFamily="34" charset="0"/>
              </a:rPr>
              <a:t>DEPLACEMENT DU CURSEUR :</a:t>
            </a:r>
            <a:endParaRPr lang="fr-FR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0390CE25-634D-2534-27A9-9E0D7145F0FB}"/>
              </a:ext>
            </a:extLst>
          </p:cNvPr>
          <p:cNvSpPr/>
          <p:nvPr/>
        </p:nvSpPr>
        <p:spPr>
          <a:xfrm>
            <a:off x="5241638" y="2085037"/>
            <a:ext cx="316563" cy="1441458"/>
          </a:xfrm>
          <a:prstGeom prst="leftBrace">
            <a:avLst>
              <a:gd name="adj1" fmla="val 76125"/>
              <a:gd name="adj2" fmla="val 20176"/>
            </a:avLst>
          </a:prstGeom>
          <a:ln w="28575">
            <a:solidFill>
              <a:srgbClr val="B9BAA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E3C491E-A465-8E9C-376D-F94DD04C5BFB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rot="10800000" flipV="1">
            <a:off x="2272290" y="2375866"/>
            <a:ext cx="2969349" cy="2060800"/>
          </a:xfrm>
          <a:prstGeom prst="bentConnector3">
            <a:avLst>
              <a:gd name="adj1" fmla="val 107699"/>
            </a:avLst>
          </a:prstGeom>
          <a:ln w="28575" cap="rnd" cmpd="sng">
            <a:solidFill>
              <a:srgbClr val="B9BAA3"/>
            </a:solidFill>
            <a:prstDash val="sysDash"/>
            <a:bevel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65E4DC8-E028-6A0C-01DB-DCE826DFB19E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 flipV="1">
            <a:off x="3627064" y="2375865"/>
            <a:ext cx="1614574" cy="290413"/>
          </a:xfrm>
          <a:prstGeom prst="bentConnector2">
            <a:avLst/>
          </a:prstGeom>
          <a:ln w="28575" cap="rnd" cmpd="sng">
            <a:solidFill>
              <a:srgbClr val="B9BAA3"/>
            </a:solidFill>
            <a:prstDash val="sysDash"/>
            <a:bevel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8BE6A96-CD97-8376-8989-58D94885CEA1}"/>
              </a:ext>
            </a:extLst>
          </p:cNvPr>
          <p:cNvCxnSpPr>
            <a:cxnSpLocks/>
            <a:stCxn id="38" idx="1"/>
            <a:endCxn id="32" idx="3"/>
          </p:cNvCxnSpPr>
          <p:nvPr/>
        </p:nvCxnSpPr>
        <p:spPr>
          <a:xfrm rot="10800000" flipV="1">
            <a:off x="4976894" y="2375866"/>
            <a:ext cx="264745" cy="2060802"/>
          </a:xfrm>
          <a:prstGeom prst="bentConnector3">
            <a:avLst/>
          </a:prstGeom>
          <a:ln w="28575" cap="rnd" cmpd="sng">
            <a:solidFill>
              <a:srgbClr val="B9BAA3"/>
            </a:solidFill>
            <a:prstDash val="sysDash"/>
            <a:bevel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2226968-BE21-FF9A-B823-232E9D6A51EB}"/>
              </a:ext>
            </a:extLst>
          </p:cNvPr>
          <p:cNvCxnSpPr>
            <a:cxnSpLocks/>
            <a:stCxn id="38" idx="1"/>
            <a:endCxn id="35" idx="3"/>
          </p:cNvCxnSpPr>
          <p:nvPr/>
        </p:nvCxnSpPr>
        <p:spPr>
          <a:xfrm rot="10800000" flipV="1">
            <a:off x="3627062" y="2375866"/>
            <a:ext cx="1614576" cy="4031634"/>
          </a:xfrm>
          <a:prstGeom prst="bentConnector4">
            <a:avLst>
              <a:gd name="adj1" fmla="val 42997"/>
              <a:gd name="adj2" fmla="val 105523"/>
            </a:avLst>
          </a:prstGeom>
          <a:ln w="28575" cap="rnd" cmpd="sng">
            <a:solidFill>
              <a:srgbClr val="B9BAA3"/>
            </a:solidFill>
            <a:prstDash val="sysDash"/>
            <a:bevel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522E1B3-4FE4-209D-BBAF-EF04CDDA0F8A}"/>
              </a:ext>
            </a:extLst>
          </p:cNvPr>
          <p:cNvSpPr txBox="1"/>
          <p:nvPr/>
        </p:nvSpPr>
        <p:spPr>
          <a:xfrm>
            <a:off x="6560844" y="2452812"/>
            <a:ext cx="1452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Aller en haut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24A88E-EB04-3152-C640-A106A4145C9B}"/>
              </a:ext>
            </a:extLst>
          </p:cNvPr>
          <p:cNvSpPr txBox="1"/>
          <p:nvPr/>
        </p:nvSpPr>
        <p:spPr>
          <a:xfrm>
            <a:off x="6560844" y="3162391"/>
            <a:ext cx="1452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Aller en bas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785158-0487-AD57-E1E2-80B93BD10F37}"/>
              </a:ext>
            </a:extLst>
          </p:cNvPr>
          <p:cNvSpPr txBox="1"/>
          <p:nvPr/>
        </p:nvSpPr>
        <p:spPr>
          <a:xfrm>
            <a:off x="5510744" y="2822144"/>
            <a:ext cx="157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Aller à gauche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9247BF-8515-4DDC-675F-029F5515A5FF}"/>
              </a:ext>
            </a:extLst>
          </p:cNvPr>
          <p:cNvSpPr txBox="1"/>
          <p:nvPr/>
        </p:nvSpPr>
        <p:spPr>
          <a:xfrm>
            <a:off x="7489865" y="2830622"/>
            <a:ext cx="1452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Aller à droite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969AFE9-3B83-DF39-E59C-07B91406BB19}"/>
              </a:ext>
            </a:extLst>
          </p:cNvPr>
          <p:cNvSpPr/>
          <p:nvPr/>
        </p:nvSpPr>
        <p:spPr>
          <a:xfrm rot="5400000">
            <a:off x="7213777" y="3103641"/>
            <a:ext cx="147117" cy="152950"/>
          </a:xfrm>
          <a:prstGeom prst="rightArrow">
            <a:avLst>
              <a:gd name="adj1" fmla="val 41526"/>
              <a:gd name="adj2" fmla="val 68912"/>
            </a:avLst>
          </a:prstGeom>
          <a:solidFill>
            <a:srgbClr val="4D4D4D"/>
          </a:solidFill>
          <a:ln w="9525">
            <a:solidFill>
              <a:srgbClr val="729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5DF6BD1-DC4D-2D52-2B93-CFE5A359F312}"/>
              </a:ext>
            </a:extLst>
          </p:cNvPr>
          <p:cNvSpPr/>
          <p:nvPr/>
        </p:nvSpPr>
        <p:spPr>
          <a:xfrm>
            <a:off x="7342748" y="2955960"/>
            <a:ext cx="147117" cy="152950"/>
          </a:xfrm>
          <a:prstGeom prst="rightArrow">
            <a:avLst>
              <a:gd name="adj1" fmla="val 41526"/>
              <a:gd name="adj2" fmla="val 68912"/>
            </a:avLst>
          </a:prstGeom>
          <a:solidFill>
            <a:srgbClr val="4D4D4D"/>
          </a:solidFill>
          <a:ln w="9525">
            <a:solidFill>
              <a:srgbClr val="729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8C989010-7B41-1264-9985-EA6175FDECA1}"/>
              </a:ext>
            </a:extLst>
          </p:cNvPr>
          <p:cNvSpPr/>
          <p:nvPr/>
        </p:nvSpPr>
        <p:spPr>
          <a:xfrm rot="16200000">
            <a:off x="7213778" y="2820039"/>
            <a:ext cx="147117" cy="152950"/>
          </a:xfrm>
          <a:prstGeom prst="rightArrow">
            <a:avLst>
              <a:gd name="adj1" fmla="val 41526"/>
              <a:gd name="adj2" fmla="val 68912"/>
            </a:avLst>
          </a:prstGeom>
          <a:solidFill>
            <a:srgbClr val="4D4D4D"/>
          </a:solidFill>
          <a:ln w="9525">
            <a:solidFill>
              <a:srgbClr val="729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ECB58CAF-1A21-1133-0AFE-2C3E8C75C7EB}"/>
              </a:ext>
            </a:extLst>
          </p:cNvPr>
          <p:cNvSpPr/>
          <p:nvPr/>
        </p:nvSpPr>
        <p:spPr>
          <a:xfrm rot="10800000">
            <a:off x="7084806" y="2954836"/>
            <a:ext cx="147117" cy="152950"/>
          </a:xfrm>
          <a:prstGeom prst="rightArrow">
            <a:avLst>
              <a:gd name="adj1" fmla="val 41526"/>
              <a:gd name="adj2" fmla="val 68912"/>
            </a:avLst>
          </a:prstGeom>
          <a:solidFill>
            <a:srgbClr val="4D4D4D"/>
          </a:solidFill>
          <a:ln w="9525">
            <a:solidFill>
              <a:srgbClr val="729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E21180-5E2D-8A59-EDD8-B0F9AC558FC7}"/>
              </a:ext>
            </a:extLst>
          </p:cNvPr>
          <p:cNvSpPr txBox="1"/>
          <p:nvPr/>
        </p:nvSpPr>
        <p:spPr>
          <a:xfrm>
            <a:off x="5616658" y="4679558"/>
            <a:ext cx="3155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B9BAA3"/>
                </a:solidFill>
                <a:latin typeface="Futura Hv BT" panose="020B0702020204020204" pitchFamily="34" charset="0"/>
              </a:rPr>
              <a:t>INTERAGIR :</a:t>
            </a:r>
            <a:endParaRPr lang="fr-FR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CD8278E5-2CEF-11F6-1BCF-270DB710C477}"/>
              </a:ext>
            </a:extLst>
          </p:cNvPr>
          <p:cNvSpPr/>
          <p:nvPr/>
        </p:nvSpPr>
        <p:spPr>
          <a:xfrm>
            <a:off x="5300095" y="4671080"/>
            <a:ext cx="316563" cy="1736420"/>
          </a:xfrm>
          <a:prstGeom prst="leftBrace">
            <a:avLst>
              <a:gd name="adj1" fmla="val 76125"/>
              <a:gd name="adj2" fmla="val 50545"/>
            </a:avLst>
          </a:prstGeom>
          <a:ln w="28575">
            <a:solidFill>
              <a:srgbClr val="B9BAA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7F243-3106-F5A0-9753-B57343F746F3}"/>
              </a:ext>
            </a:extLst>
          </p:cNvPr>
          <p:cNvSpPr txBox="1"/>
          <p:nvPr/>
        </p:nvSpPr>
        <p:spPr>
          <a:xfrm>
            <a:off x="5558201" y="5086140"/>
            <a:ext cx="157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Sélectionner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FB52A23-D384-1586-EF91-637E26416FF4}"/>
              </a:ext>
            </a:extLst>
          </p:cNvPr>
          <p:cNvSpPr txBox="1"/>
          <p:nvPr/>
        </p:nvSpPr>
        <p:spPr>
          <a:xfrm>
            <a:off x="7592105" y="5086140"/>
            <a:ext cx="231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Désélectionner / Quitter l’</a:t>
            </a:r>
            <a:r>
              <a:rPr lang="fr-FR" dirty="0" err="1">
                <a:solidFill>
                  <a:srgbClr val="B9BAA3"/>
                </a:solidFill>
                <a:latin typeface="Futura Lt BT" panose="020B0402020204020303" pitchFamily="34" charset="0"/>
              </a:rPr>
              <a:t>intéraction</a:t>
            </a:r>
            <a:endParaRPr lang="fr-FR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5CB7DC50-ACD3-FE5F-90AC-51848C78B3CE}"/>
              </a:ext>
            </a:extLst>
          </p:cNvPr>
          <p:cNvCxnSpPr>
            <a:cxnSpLocks/>
            <a:stCxn id="71" idx="1"/>
          </p:cNvCxnSpPr>
          <p:nvPr/>
        </p:nvCxnSpPr>
        <p:spPr>
          <a:xfrm rot="10800000">
            <a:off x="3222737" y="3734025"/>
            <a:ext cx="2077359" cy="1814728"/>
          </a:xfrm>
          <a:prstGeom prst="bentConnector3">
            <a:avLst>
              <a:gd name="adj1" fmla="val 99857"/>
            </a:avLst>
          </a:prstGeom>
          <a:ln w="28575" cap="rnd" cmpd="sng">
            <a:solidFill>
              <a:srgbClr val="B9BAA3"/>
            </a:solidFill>
            <a:prstDash val="sysDash"/>
            <a:bevel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51C9E17-3065-8D29-EB79-815E25835E77}"/>
              </a:ext>
            </a:extLst>
          </p:cNvPr>
          <p:cNvCxnSpPr>
            <a:cxnSpLocks/>
            <a:stCxn id="71" idx="1"/>
          </p:cNvCxnSpPr>
          <p:nvPr/>
        </p:nvCxnSpPr>
        <p:spPr>
          <a:xfrm rot="10800000">
            <a:off x="4079355" y="3760115"/>
            <a:ext cx="1220740" cy="1788639"/>
          </a:xfrm>
          <a:prstGeom prst="bentConnector2">
            <a:avLst/>
          </a:prstGeom>
          <a:ln w="28575" cap="rnd" cmpd="sng">
            <a:solidFill>
              <a:srgbClr val="B9BAA3"/>
            </a:solidFill>
            <a:prstDash val="sysDash"/>
            <a:bevel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keyboard vector - Ebuyer Blog">
            <a:extLst>
              <a:ext uri="{FF2B5EF4-FFF2-40B4-BE49-F238E27FC236}">
                <a16:creationId xmlns:a16="http://schemas.microsoft.com/office/drawing/2014/main" id="{8C4952D0-369E-E8A3-686F-BF2DD8ED0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7" b="90000" l="7434" r="90000">
                        <a14:foregroundMark x1="7434" y1="9167" x2="7434" y2="9167"/>
                        <a14:foregroundMark x1="84737" y1="44250" x2="84737" y2="4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359" t="12969" r="6336" b="57194"/>
          <a:stretch/>
        </p:blipFill>
        <p:spPr bwMode="auto">
          <a:xfrm>
            <a:off x="6096450" y="5455472"/>
            <a:ext cx="2117258" cy="1086160"/>
          </a:xfrm>
          <a:prstGeom prst="rect">
            <a:avLst/>
          </a:prstGeom>
          <a:noFill/>
          <a:effectLst>
            <a:glow rad="63500">
              <a:srgbClr val="92D050">
                <a:alpha val="7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6F7A9A9-1002-8F7B-B597-7FA48818D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6" name="Picture 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E6E81368-19D7-E168-ECE9-1076FF283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F48B2A8-0723-F2FC-AFE3-BCC5846ED4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74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162</Words>
  <Application>Microsoft Office PowerPoint</Application>
  <PresentationFormat>Widescreen</PresentationFormat>
  <Paragraphs>68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Futura Hv BT</vt:lpstr>
      <vt:lpstr>Futura Lt BT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FERRIER</dc:creator>
  <cp:lastModifiedBy>Max FERRIER</cp:lastModifiedBy>
  <cp:revision>20</cp:revision>
  <dcterms:created xsi:type="dcterms:W3CDTF">2023-02-16T15:20:19Z</dcterms:created>
  <dcterms:modified xsi:type="dcterms:W3CDTF">2023-02-20T15:01:30Z</dcterms:modified>
</cp:coreProperties>
</file>